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
  </p:notesMasterIdLst>
  <p:sldIdLst>
    <p:sldId id="263" r:id="rId2"/>
    <p:sldId id="280" r:id="rId3"/>
    <p:sldId id="279" r:id="rId4"/>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chemeClr val="accent4"/>
        </a:fontRef>
        <a:schemeClr val="accent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5E8"/>
          </a:solidFill>
        </a:fill>
      </a:tcStyle>
    </a:wholeTbl>
    <a:band2H>
      <a:tcTxStyle/>
      <a:tcStyle>
        <a:tcBdr/>
        <a:fill>
          <a:solidFill>
            <a:srgbClr val="E6EB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chemeClr val="accent4"/>
        </a:fontRef>
        <a:schemeClr val="accent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F1F5"/>
          </a:solidFill>
        </a:fill>
      </a:tcStyle>
    </a:wholeTbl>
    <a:band2H>
      <a:tcTxStyle/>
      <a:tcStyle>
        <a:tcBdr/>
        <a:fill>
          <a:solidFill>
            <a:srgbClr val="EBF8FA"/>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chemeClr val="accent4"/>
        </a:fontRef>
        <a:schemeClr val="accent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E3D1"/>
          </a:solidFill>
        </a:fill>
      </a:tcStyle>
    </a:wholeTbl>
    <a:band2H>
      <a:tcTxStyle/>
      <a:tcStyle>
        <a:tcBdr/>
        <a:fill>
          <a:solidFill>
            <a:srgbClr val="E9F1EA"/>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chemeClr val="accent4"/>
        </a:fontRef>
        <a:schemeClr val="accent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chemeClr val="accent4"/>
        </a:fontRef>
        <a:schemeClr val="accent4"/>
      </a:tcTxStyle>
      <a:tcStyle>
        <a:tcBdr>
          <a:left>
            <a:ln w="12700" cap="flat">
              <a:noFill/>
              <a:miter lim="400000"/>
            </a:ln>
          </a:left>
          <a:right>
            <a:ln w="12700" cap="flat">
              <a:noFill/>
              <a:miter lim="400000"/>
            </a:ln>
          </a:right>
          <a:top>
            <a:ln w="50800" cap="flat">
              <a:solidFill>
                <a:schemeClr val="accent4"/>
              </a:solidFill>
              <a:prstDash val="solid"/>
              <a:round/>
            </a:ln>
          </a:top>
          <a:bottom>
            <a:ln w="25400" cap="flat">
              <a:solidFill>
                <a:schemeClr val="accent4"/>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chemeClr val="accent4"/>
              </a:solidFill>
              <a:prstDash val="solid"/>
              <a:round/>
            </a:ln>
          </a:top>
          <a:bottom>
            <a:ln w="25400" cap="flat">
              <a:solidFill>
                <a:schemeClr val="accent4"/>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chemeClr val="accent4"/>
        </a:fontRef>
        <a:schemeClr val="accent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BCB"/>
          </a:solidFill>
        </a:fill>
      </a:tcStyle>
    </a:wholeTbl>
    <a:band2H>
      <a:tcTxStyle/>
      <a:tcStyle>
        <a:tcBdr/>
        <a:fill>
          <a:solidFill>
            <a:srgbClr val="E7E7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Row>
  </a:tblStyle>
  <a:tblStyle styleId="{2708684C-4D16-4618-839F-0558EEFCDFE6}" styleName="">
    <a:tblBg/>
    <a:wholeTbl>
      <a:tcTxStyle b="off"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3"/>
    <p:restoredTop sz="94665"/>
  </p:normalViewPr>
  <p:slideViewPr>
    <p:cSldViewPr snapToGrid="0" snapToObjects="1">
      <p:cViewPr varScale="1">
        <p:scale>
          <a:sx n="143" d="100"/>
          <a:sy n="143" d="100"/>
        </p:scale>
        <p:origin x="288"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notesMaster" Target="notesMasters/notes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90" name="Shape 490"/>
          <p:cNvSpPr>
            <a:spLocks noGrp="1" noRot="1" noChangeAspect="1"/>
          </p:cNvSpPr>
          <p:nvPr>
            <p:ph type="sldImg"/>
          </p:nvPr>
        </p:nvSpPr>
        <p:spPr>
          <a:xfrm>
            <a:off x="1143000" y="685800"/>
            <a:ext cx="4572000" cy="3429000"/>
          </a:xfrm>
          <a:prstGeom prst="rect">
            <a:avLst/>
          </a:prstGeom>
        </p:spPr>
        <p:txBody>
          <a:bodyPr/>
          <a:lstStyle/>
          <a:p>
            <a:endParaRPr/>
          </a:p>
        </p:txBody>
      </p:sp>
      <p:sp>
        <p:nvSpPr>
          <p:cNvPr id="491" name="Shape 491"/>
          <p:cNvSpPr>
            <a:spLocks noGrp="1"/>
          </p:cNvSpPr>
          <p:nvPr>
            <p:ph type="body" sz="quarter" idx="1"/>
          </p:nvPr>
        </p:nvSpPr>
        <p:spPr>
          <a:xfrm>
            <a:off x="914400" y="4343400"/>
            <a:ext cx="5029200" cy="4114800"/>
          </a:xfrm>
          <a:prstGeom prst="rect">
            <a:avLst/>
          </a:prstGeom>
        </p:spPr>
        <p:txBody>
          <a:bodyPr/>
          <a:lstStyle/>
          <a:p>
            <a:endParaRPr/>
          </a:p>
        </p:txBody>
      </p:sp>
    </p:spTree>
  </p:cSld>
  <p:clrMap bg1="dk1" tx1="lt1" bg2="dk2" tx2="lt2" accent1="accent1" accent2="accent2" accent3="accent3" accent4="accent4" accent5="accent5" accent6="accent6" hlink="hlink" folHlink="folHlink"/>
  <p:notesStyle>
    <a:lvl1pPr latinLnBrk="0">
      <a:defRPr sz="1200">
        <a:solidFill>
          <a:srgbClr val="FFFFFF"/>
        </a:solidFill>
        <a:latin typeface="+mj-lt"/>
        <a:ea typeface="+mj-ea"/>
        <a:cs typeface="+mj-cs"/>
        <a:sym typeface="Calibri"/>
      </a:defRPr>
    </a:lvl1pPr>
    <a:lvl2pPr indent="228600" latinLnBrk="0">
      <a:defRPr sz="1200">
        <a:solidFill>
          <a:srgbClr val="FFFFFF"/>
        </a:solidFill>
        <a:latin typeface="+mj-lt"/>
        <a:ea typeface="+mj-ea"/>
        <a:cs typeface="+mj-cs"/>
        <a:sym typeface="Calibri"/>
      </a:defRPr>
    </a:lvl2pPr>
    <a:lvl3pPr indent="457200" latinLnBrk="0">
      <a:defRPr sz="1200">
        <a:solidFill>
          <a:srgbClr val="FFFFFF"/>
        </a:solidFill>
        <a:latin typeface="+mj-lt"/>
        <a:ea typeface="+mj-ea"/>
        <a:cs typeface="+mj-cs"/>
        <a:sym typeface="Calibri"/>
      </a:defRPr>
    </a:lvl3pPr>
    <a:lvl4pPr indent="685800" latinLnBrk="0">
      <a:defRPr sz="1200">
        <a:solidFill>
          <a:srgbClr val="FFFFFF"/>
        </a:solidFill>
        <a:latin typeface="+mj-lt"/>
        <a:ea typeface="+mj-ea"/>
        <a:cs typeface="+mj-cs"/>
        <a:sym typeface="Calibri"/>
      </a:defRPr>
    </a:lvl4pPr>
    <a:lvl5pPr indent="914400" latinLnBrk="0">
      <a:defRPr sz="1200">
        <a:solidFill>
          <a:srgbClr val="FFFFFF"/>
        </a:solidFill>
        <a:latin typeface="+mj-lt"/>
        <a:ea typeface="+mj-ea"/>
        <a:cs typeface="+mj-cs"/>
        <a:sym typeface="Calibri"/>
      </a:defRPr>
    </a:lvl5pPr>
    <a:lvl6pPr indent="1143000" latinLnBrk="0">
      <a:defRPr sz="1200">
        <a:solidFill>
          <a:srgbClr val="FFFFFF"/>
        </a:solidFill>
        <a:latin typeface="+mj-lt"/>
        <a:ea typeface="+mj-ea"/>
        <a:cs typeface="+mj-cs"/>
        <a:sym typeface="Calibri"/>
      </a:defRPr>
    </a:lvl6pPr>
    <a:lvl7pPr indent="1371600" latinLnBrk="0">
      <a:defRPr sz="1200">
        <a:solidFill>
          <a:srgbClr val="FFFFFF"/>
        </a:solidFill>
        <a:latin typeface="+mj-lt"/>
        <a:ea typeface="+mj-ea"/>
        <a:cs typeface="+mj-cs"/>
        <a:sym typeface="Calibri"/>
      </a:defRPr>
    </a:lvl7pPr>
    <a:lvl8pPr indent="1600200" latinLnBrk="0">
      <a:defRPr sz="1200">
        <a:solidFill>
          <a:srgbClr val="FFFFFF"/>
        </a:solidFill>
        <a:latin typeface="+mj-lt"/>
        <a:ea typeface="+mj-ea"/>
        <a:cs typeface="+mj-cs"/>
        <a:sym typeface="Calibri"/>
      </a:defRPr>
    </a:lvl8pPr>
    <a:lvl9pPr indent="1828800" latinLnBrk="0">
      <a:defRPr sz="1200">
        <a:solidFill>
          <a:srgbClr val="FFFFFF"/>
        </a:solidFill>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CEACD1C-DF40-1C47-9345-A07B9543CFF0}" type="slidenum">
              <a:rPr lang="en-US" smtClean="0"/>
              <a:t>2</a:t>
            </a:fld>
            <a:endParaRPr lang="en-US" dirty="0"/>
          </a:p>
        </p:txBody>
      </p:sp>
    </p:spTree>
    <p:extLst>
      <p:ext uri="{BB962C8B-B14F-4D97-AF65-F5344CB8AC3E}">
        <p14:creationId xmlns:p14="http://schemas.microsoft.com/office/powerpoint/2010/main" val="1691018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FCEACD1C-DF40-1C47-9345-A07B9543CFF0}" type="slidenum">
              <a:rPr lang="en-US" smtClean="0"/>
              <a:t>3</a:t>
            </a:fld>
            <a:endParaRPr lang="en-US" dirty="0"/>
          </a:p>
        </p:txBody>
      </p:sp>
    </p:spTree>
    <p:extLst>
      <p:ext uri="{BB962C8B-B14F-4D97-AF65-F5344CB8AC3E}">
        <p14:creationId xmlns:p14="http://schemas.microsoft.com/office/powerpoint/2010/main" val="368042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9.w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9.w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9.w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9.w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Header Slide 1">
    <p:spTree>
      <p:nvGrpSpPr>
        <p:cNvPr id="1" name=""/>
        <p:cNvGrpSpPr/>
        <p:nvPr/>
      </p:nvGrpSpPr>
      <p:grpSpPr>
        <a:xfrm>
          <a:off x="0" y="0"/>
          <a:ext cx="0" cy="0"/>
          <a:chOff x="0" y="0"/>
          <a:chExt cx="0" cy="0"/>
        </a:xfrm>
      </p:grpSpPr>
      <p:sp>
        <p:nvSpPr>
          <p:cNvPr id="13" name="Shape 13"/>
          <p:cNvSpPr>
            <a:spLocks noGrp="1"/>
          </p:cNvSpPr>
          <p:nvPr>
            <p:ph type="body" sz="quarter" idx="13"/>
          </p:nvPr>
        </p:nvSpPr>
        <p:spPr>
          <a:xfrm>
            <a:off x="457200" y="1916907"/>
            <a:ext cx="8001000" cy="851693"/>
          </a:xfrm>
          <a:prstGeom prst="rect">
            <a:avLst/>
          </a:prstGeom>
        </p:spPr>
        <p:txBody>
          <a:bodyPr anchor="t"/>
          <a:lstStyle>
            <a:lvl1pPr>
              <a:spcBef>
                <a:spcPts val="0"/>
              </a:spcBef>
            </a:lvl1pPr>
          </a:lstStyle>
          <a:p>
            <a:r>
              <a:t>Click to edit Master subtitle style</a:t>
            </a:r>
          </a:p>
        </p:txBody>
      </p:sp>
      <p:sp>
        <p:nvSpPr>
          <p:cNvPr id="14" name="Shape 14"/>
          <p:cNvSpPr>
            <a:spLocks noGrp="1"/>
          </p:cNvSpPr>
          <p:nvPr>
            <p:ph type="body" sz="quarter" idx="14"/>
          </p:nvPr>
        </p:nvSpPr>
        <p:spPr>
          <a:xfrm>
            <a:off x="457200" y="1104900"/>
            <a:ext cx="7315200" cy="784227"/>
          </a:xfrm>
          <a:prstGeom prst="rect">
            <a:avLst/>
          </a:prstGeom>
        </p:spPr>
        <p:txBody>
          <a:bodyPr/>
          <a:lstStyle>
            <a:lvl1pPr>
              <a:defRPr sz="3200">
                <a:latin typeface="SharpSansNoOne-SemiBold"/>
                <a:ea typeface="SharpSansNoOne-SemiBold"/>
                <a:cs typeface="SharpSansNoOne-SemiBold"/>
                <a:sym typeface="SharpSansNoOne-SemiBold"/>
              </a:defRPr>
            </a:lvl1pPr>
          </a:lstStyle>
          <a:p>
            <a:r>
              <a:rPr dirty="0"/>
              <a:t>Click to edit Master title style</a:t>
            </a:r>
          </a:p>
        </p:txBody>
      </p:sp>
      <p:sp>
        <p:nvSpPr>
          <p:cNvPr id="15" name="Shape 1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Content Slide 1 copy 2">
    <p:bg>
      <p:bgPr>
        <a:solidFill>
          <a:srgbClr val="FFFFFF"/>
        </a:solidFill>
        <a:effectLst/>
      </p:bgPr>
    </p:bg>
    <p:spTree>
      <p:nvGrpSpPr>
        <p:cNvPr id="1" name=""/>
        <p:cNvGrpSpPr/>
        <p:nvPr/>
      </p:nvGrpSpPr>
      <p:grpSpPr>
        <a:xfrm>
          <a:off x="0" y="0"/>
          <a:ext cx="0" cy="0"/>
          <a:chOff x="0" y="0"/>
          <a:chExt cx="0" cy="0"/>
        </a:xfrm>
      </p:grpSpPr>
      <p:sp>
        <p:nvSpPr>
          <p:cNvPr id="135" name="Shape 135"/>
          <p:cNvSpPr>
            <a:spLocks noGrp="1"/>
          </p:cNvSpPr>
          <p:nvPr>
            <p:ph type="body" idx="13"/>
          </p:nvPr>
        </p:nvSpPr>
        <p:spPr>
          <a:xfrm>
            <a:off x="457200" y="1182992"/>
            <a:ext cx="8115300" cy="3185808"/>
          </a:xfrm>
          <a:prstGeom prst="rect">
            <a:avLst/>
          </a:prstGeom>
        </p:spPr>
        <p:txBody>
          <a:bodyPr anchor="t"/>
          <a:lstStyle>
            <a:lvl1pPr>
              <a:spcBef>
                <a:spcPts val="100"/>
              </a:spcBef>
              <a:defRPr sz="1300">
                <a:solidFill>
                  <a:schemeClr val="accent4"/>
                </a:solidFill>
                <a:latin typeface="SharpSansNoOne-Regular"/>
                <a:ea typeface="SharpSansNoOne-Regular"/>
                <a:cs typeface="SharpSansNoOne-Regular"/>
                <a:sym typeface="SharpSansNoOne-Regular"/>
              </a:defRPr>
            </a:lvl1pPr>
          </a:lstStyle>
          <a:p>
            <a:r>
              <a:t>Lorem ipsum dolor sit amet, consectetur adipiscing elit, sed do eiusmod tempor incididunt ut labore et dolore magna aliqua. Ut enim ad minim veniam, quis nostrud exercitation ullamco laboris nisi ut aliquip ex ea commodo consequat.</a:t>
            </a:r>
          </a:p>
        </p:txBody>
      </p:sp>
      <p:sp>
        <p:nvSpPr>
          <p:cNvPr id="136" name="Shape 136"/>
          <p:cNvSpPr>
            <a:spLocks noGrp="1"/>
          </p:cNvSpPr>
          <p:nvPr>
            <p:ph type="body" sz="quarter" idx="14"/>
          </p:nvPr>
        </p:nvSpPr>
        <p:spPr>
          <a:xfrm>
            <a:off x="457200" y="196850"/>
            <a:ext cx="7315200" cy="784227"/>
          </a:xfrm>
          <a:prstGeom prst="rect">
            <a:avLst/>
          </a:prstGeom>
        </p:spPr>
        <p:txBody>
          <a:bodyPr/>
          <a:lstStyle>
            <a:lvl1pPr>
              <a:defRPr sz="3200">
                <a:solidFill>
                  <a:schemeClr val="accent4"/>
                </a:solidFill>
                <a:latin typeface="SharpSansNoOne-SemiBold"/>
                <a:ea typeface="SharpSansNoOne-SemiBold"/>
                <a:cs typeface="SharpSansNoOne-SemiBold"/>
                <a:sym typeface="SharpSansNoOne-SemiBold"/>
              </a:defRPr>
            </a:lvl1pPr>
          </a:lstStyle>
          <a:p>
            <a:r>
              <a:t>Click to edit Master title style</a:t>
            </a:r>
          </a:p>
        </p:txBody>
      </p:sp>
      <p:sp>
        <p:nvSpPr>
          <p:cNvPr id="137" name="Shape 13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ontent Slide 2">
    <p:bg>
      <p:bgPr>
        <a:solidFill>
          <a:srgbClr val="26D07C"/>
        </a:solidFill>
        <a:effectLst/>
      </p:bgPr>
    </p:bg>
    <p:spTree>
      <p:nvGrpSpPr>
        <p:cNvPr id="1" name=""/>
        <p:cNvGrpSpPr/>
        <p:nvPr/>
      </p:nvGrpSpPr>
      <p:grpSpPr>
        <a:xfrm>
          <a:off x="0" y="0"/>
          <a:ext cx="0" cy="0"/>
          <a:chOff x="0" y="0"/>
          <a:chExt cx="0" cy="0"/>
        </a:xfrm>
      </p:grpSpPr>
      <p:sp>
        <p:nvSpPr>
          <p:cNvPr id="144" name="Shape 144"/>
          <p:cNvSpPr>
            <a:spLocks noGrp="1"/>
          </p:cNvSpPr>
          <p:nvPr>
            <p:ph type="body" sz="quarter" idx="13"/>
          </p:nvPr>
        </p:nvSpPr>
        <p:spPr>
          <a:xfrm>
            <a:off x="457200" y="1574800"/>
            <a:ext cx="3646918" cy="2235200"/>
          </a:xfrm>
          <a:prstGeom prst="rect">
            <a:avLst/>
          </a:prstGeom>
        </p:spPr>
        <p:txBody>
          <a:bodyPr anchor="t"/>
          <a:lstStyle>
            <a:lvl1pPr>
              <a:spcBef>
                <a:spcPts val="100"/>
              </a:spcBef>
              <a:defRPr sz="1300">
                <a:latin typeface="SharpSansNoOne-Regular"/>
                <a:ea typeface="SharpSansNoOne-Regular"/>
                <a:cs typeface="SharpSansNoOne-Regular"/>
                <a:sym typeface="SharpSansNoOne-Regular"/>
              </a:defRPr>
            </a:lvl1pPr>
          </a:lstStyle>
          <a:p>
            <a:r>
              <a:t>Lorem ipsum dolor sit amet, consectetur adipiscing elit, sed do eiusmod tempor incididunt ut labore et dolore magna aliqua. Ut enim ad minim veniam, quis nostrud exercitation ullamco laboris nisi ut aliquip ex ea commodo consequat.</a:t>
            </a:r>
          </a:p>
        </p:txBody>
      </p:sp>
      <p:sp>
        <p:nvSpPr>
          <p:cNvPr id="145" name="Shape 145"/>
          <p:cNvSpPr>
            <a:spLocks noGrp="1"/>
          </p:cNvSpPr>
          <p:nvPr>
            <p:ph type="body" sz="quarter" idx="14"/>
          </p:nvPr>
        </p:nvSpPr>
        <p:spPr>
          <a:xfrm>
            <a:off x="4718050" y="1574800"/>
            <a:ext cx="3968750" cy="2235200"/>
          </a:xfrm>
          <a:prstGeom prst="rect">
            <a:avLst/>
          </a:prstGeom>
        </p:spPr>
        <p:txBody>
          <a:bodyPr anchor="t"/>
          <a:lstStyle/>
          <a:p>
            <a:pPr marL="228600" indent="-228600">
              <a:spcBef>
                <a:spcPts val="700"/>
              </a:spcBef>
              <a:buSzPct val="100000"/>
              <a:buChar char="•"/>
              <a:defRPr sz="1300">
                <a:latin typeface="SharpSansNoOne-SemiBold"/>
                <a:ea typeface="SharpSansNoOne-SemiBold"/>
                <a:cs typeface="SharpSansNoOne-SemiBold"/>
                <a:sym typeface="SharpSansNoOne-SemiBold"/>
              </a:defRPr>
            </a:pPr>
            <a:r>
              <a:t>Lorem ipsum dolor sit elit, sed do tempor ut labore et dolore magna.</a:t>
            </a:r>
          </a:p>
          <a:p>
            <a:pPr marL="228600" indent="-228600">
              <a:spcBef>
                <a:spcPts val="700"/>
              </a:spcBef>
              <a:buSzPct val="100000"/>
              <a:buChar char="•"/>
              <a:defRPr sz="1300">
                <a:latin typeface="SharpSansNoOne-SemiBold"/>
                <a:ea typeface="SharpSansNoOne-SemiBold"/>
                <a:cs typeface="SharpSansNoOne-SemiBold"/>
                <a:sym typeface="SharpSansNoOne-SemiBold"/>
              </a:defRPr>
            </a:pPr>
            <a:r>
              <a:t>Lorem ipsum dolor sit elit, sed do tempor ut labore et dolore magna.</a:t>
            </a:r>
          </a:p>
          <a:p>
            <a:pPr marL="228600" indent="-228600">
              <a:spcBef>
                <a:spcPts val="700"/>
              </a:spcBef>
              <a:buSzPct val="100000"/>
              <a:buChar char="•"/>
              <a:defRPr sz="1300">
                <a:latin typeface="SharpSansNoOne-SemiBold"/>
                <a:ea typeface="SharpSansNoOne-SemiBold"/>
                <a:cs typeface="SharpSansNoOne-SemiBold"/>
                <a:sym typeface="SharpSansNoOne-SemiBold"/>
              </a:defRPr>
            </a:pPr>
            <a:r>
              <a:t>Lorem ipsum dolor sit elit, sed do tempor ut labore et dolore magna.</a:t>
            </a:r>
          </a:p>
          <a:p>
            <a:pPr marL="228600" indent="-228600">
              <a:spcBef>
                <a:spcPts val="700"/>
              </a:spcBef>
              <a:buSzPct val="100000"/>
              <a:buChar char="•"/>
              <a:defRPr sz="1300">
                <a:latin typeface="SharpSansNoOne-SemiBold"/>
                <a:ea typeface="SharpSansNoOne-SemiBold"/>
                <a:cs typeface="SharpSansNoOne-SemiBold"/>
                <a:sym typeface="SharpSansNoOne-SemiBold"/>
              </a:defRPr>
            </a:pPr>
            <a:r>
              <a:t>Lorem ipsum dolor sit elit, sed do tempor ut labore et dolore magna.</a:t>
            </a:r>
          </a:p>
        </p:txBody>
      </p:sp>
      <p:sp>
        <p:nvSpPr>
          <p:cNvPr id="146" name="Shape 146"/>
          <p:cNvSpPr>
            <a:spLocks noGrp="1"/>
          </p:cNvSpPr>
          <p:nvPr>
            <p:ph type="body" sz="quarter" idx="15"/>
          </p:nvPr>
        </p:nvSpPr>
        <p:spPr>
          <a:xfrm>
            <a:off x="457200" y="1008857"/>
            <a:ext cx="8001000" cy="427236"/>
          </a:xfrm>
          <a:prstGeom prst="rect">
            <a:avLst/>
          </a:prstGeom>
        </p:spPr>
        <p:txBody>
          <a:bodyPr anchor="t"/>
          <a:lstStyle>
            <a:lvl1pPr>
              <a:spcBef>
                <a:spcPts val="0"/>
              </a:spcBef>
            </a:lvl1pPr>
          </a:lstStyle>
          <a:p>
            <a:r>
              <a:t>Click to edit Master subtitle style</a:t>
            </a:r>
          </a:p>
        </p:txBody>
      </p:sp>
      <p:sp>
        <p:nvSpPr>
          <p:cNvPr id="147" name="Shape 147"/>
          <p:cNvSpPr>
            <a:spLocks noGrp="1"/>
          </p:cNvSpPr>
          <p:nvPr>
            <p:ph type="body" sz="quarter" idx="16"/>
          </p:nvPr>
        </p:nvSpPr>
        <p:spPr>
          <a:xfrm>
            <a:off x="457200" y="196850"/>
            <a:ext cx="7315200" cy="784227"/>
          </a:xfrm>
          <a:prstGeom prst="rect">
            <a:avLst/>
          </a:prstGeom>
        </p:spPr>
        <p:txBody>
          <a:bodyPr/>
          <a:lstStyle>
            <a:lvl1pPr>
              <a:defRPr sz="3200">
                <a:latin typeface="SharpSansNoOne-SemiBold"/>
                <a:ea typeface="SharpSansNoOne-SemiBold"/>
                <a:cs typeface="SharpSansNoOne-SemiBold"/>
                <a:sym typeface="SharpSansNoOne-SemiBold"/>
              </a:defRPr>
            </a:lvl1pPr>
          </a:lstStyle>
          <a:p>
            <a:r>
              <a:t>Click to edit Master title style</a:t>
            </a:r>
          </a:p>
        </p:txBody>
      </p:sp>
      <p:sp>
        <p:nvSpPr>
          <p:cNvPr id="148" name="Shape 1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ontent Slide 1 copy 3">
    <p:bg>
      <p:bgPr>
        <a:solidFill>
          <a:srgbClr val="21D07B"/>
        </a:solidFill>
        <a:effectLst/>
      </p:bgPr>
    </p:bg>
    <p:spTree>
      <p:nvGrpSpPr>
        <p:cNvPr id="1" name=""/>
        <p:cNvGrpSpPr/>
        <p:nvPr/>
      </p:nvGrpSpPr>
      <p:grpSpPr>
        <a:xfrm>
          <a:off x="0" y="0"/>
          <a:ext cx="0" cy="0"/>
          <a:chOff x="0" y="0"/>
          <a:chExt cx="0" cy="0"/>
        </a:xfrm>
      </p:grpSpPr>
      <p:sp>
        <p:nvSpPr>
          <p:cNvPr id="155" name="Shape 155"/>
          <p:cNvSpPr>
            <a:spLocks noGrp="1"/>
          </p:cNvSpPr>
          <p:nvPr>
            <p:ph type="body" idx="13"/>
          </p:nvPr>
        </p:nvSpPr>
        <p:spPr>
          <a:xfrm>
            <a:off x="457200" y="1182992"/>
            <a:ext cx="8115300" cy="3185808"/>
          </a:xfrm>
          <a:prstGeom prst="rect">
            <a:avLst/>
          </a:prstGeom>
        </p:spPr>
        <p:txBody>
          <a:bodyPr anchor="t"/>
          <a:lstStyle>
            <a:lvl1pPr>
              <a:spcBef>
                <a:spcPts val="100"/>
              </a:spcBef>
              <a:defRPr sz="1300">
                <a:latin typeface="SharpSansNoOne-Regular"/>
                <a:ea typeface="SharpSansNoOne-Regular"/>
                <a:cs typeface="SharpSansNoOne-Regular"/>
                <a:sym typeface="SharpSansNoOne-Regular"/>
              </a:defRPr>
            </a:lvl1pPr>
          </a:lstStyle>
          <a:p>
            <a:r>
              <a:t>Lorem ipsum dolor sit amet, consectetur adipiscing elit, sed do eiusmod tempor incididunt ut labore et dolore magna aliqua. Ut enim ad minim veniam, quis nostrud exercitation ullamco laboris nisi ut aliquip ex ea commodo consequat.</a:t>
            </a:r>
          </a:p>
        </p:txBody>
      </p:sp>
      <p:sp>
        <p:nvSpPr>
          <p:cNvPr id="156" name="Shape 156"/>
          <p:cNvSpPr>
            <a:spLocks noGrp="1"/>
          </p:cNvSpPr>
          <p:nvPr>
            <p:ph type="body" sz="quarter" idx="14"/>
          </p:nvPr>
        </p:nvSpPr>
        <p:spPr>
          <a:xfrm>
            <a:off x="457200" y="196850"/>
            <a:ext cx="7315200" cy="784227"/>
          </a:xfrm>
          <a:prstGeom prst="rect">
            <a:avLst/>
          </a:prstGeom>
        </p:spPr>
        <p:txBody>
          <a:bodyPr/>
          <a:lstStyle>
            <a:lvl1pPr>
              <a:defRPr sz="3200">
                <a:latin typeface="SharpSansNoOne-SemiBold"/>
                <a:ea typeface="SharpSansNoOne-SemiBold"/>
                <a:cs typeface="SharpSansNoOne-SemiBold"/>
                <a:sym typeface="SharpSansNoOne-SemiBold"/>
              </a:defRPr>
            </a:lvl1pPr>
          </a:lstStyle>
          <a:p>
            <a:r>
              <a:t>Click to edit Master title style</a:t>
            </a:r>
          </a:p>
        </p:txBody>
      </p:sp>
      <p:sp>
        <p:nvSpPr>
          <p:cNvPr id="157" name="Shape 15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ntent Slide 3">
    <p:bg>
      <p:bgPr>
        <a:solidFill>
          <a:schemeClr val="accent1"/>
        </a:solidFill>
        <a:effectLst/>
      </p:bgPr>
    </p:bg>
    <p:spTree>
      <p:nvGrpSpPr>
        <p:cNvPr id="1" name=""/>
        <p:cNvGrpSpPr/>
        <p:nvPr/>
      </p:nvGrpSpPr>
      <p:grpSpPr>
        <a:xfrm>
          <a:off x="0" y="0"/>
          <a:ext cx="0" cy="0"/>
          <a:chOff x="0" y="0"/>
          <a:chExt cx="0" cy="0"/>
        </a:xfrm>
      </p:grpSpPr>
      <p:sp>
        <p:nvSpPr>
          <p:cNvPr id="164" name="Shape 164"/>
          <p:cNvSpPr>
            <a:spLocks noGrp="1"/>
          </p:cNvSpPr>
          <p:nvPr>
            <p:ph type="body" sz="quarter" idx="13"/>
          </p:nvPr>
        </p:nvSpPr>
        <p:spPr>
          <a:xfrm>
            <a:off x="457200" y="1574800"/>
            <a:ext cx="3646918" cy="2235200"/>
          </a:xfrm>
          <a:prstGeom prst="rect">
            <a:avLst/>
          </a:prstGeom>
        </p:spPr>
        <p:txBody>
          <a:bodyPr anchor="t"/>
          <a:lstStyle>
            <a:lvl1pPr>
              <a:spcBef>
                <a:spcPts val="100"/>
              </a:spcBef>
              <a:defRPr sz="1300">
                <a:latin typeface="SharpSansNoOne-Regular"/>
                <a:ea typeface="SharpSansNoOne-Regular"/>
                <a:cs typeface="SharpSansNoOne-Regular"/>
                <a:sym typeface="SharpSansNoOne-Regular"/>
              </a:defRPr>
            </a:lvl1pPr>
          </a:lstStyle>
          <a:p>
            <a:r>
              <a:t>Lorem ipsum dolor sit amet, consectetur adipiscing elit, sed do eiusmod tempor incididunt ut labore et dolore magna aliqua. Ut enim ad minim veniam, quis nostrud exercitation ullamco laboris nisi ut aliquip ex ea commodo consequat.</a:t>
            </a:r>
          </a:p>
        </p:txBody>
      </p:sp>
      <p:sp>
        <p:nvSpPr>
          <p:cNvPr id="165" name="Shape 165"/>
          <p:cNvSpPr>
            <a:spLocks noGrp="1"/>
          </p:cNvSpPr>
          <p:nvPr>
            <p:ph type="body" sz="quarter" idx="14"/>
          </p:nvPr>
        </p:nvSpPr>
        <p:spPr>
          <a:xfrm>
            <a:off x="4718050" y="1574800"/>
            <a:ext cx="3968750" cy="2235200"/>
          </a:xfrm>
          <a:prstGeom prst="rect">
            <a:avLst/>
          </a:prstGeom>
        </p:spPr>
        <p:txBody>
          <a:bodyPr anchor="t"/>
          <a:lstStyle/>
          <a:p>
            <a:pPr marL="228600" indent="-228600">
              <a:spcBef>
                <a:spcPts val="700"/>
              </a:spcBef>
              <a:buSzPct val="100000"/>
              <a:buChar char="•"/>
              <a:defRPr sz="1300">
                <a:latin typeface="SharpSansNoOne-SemiBold"/>
                <a:ea typeface="SharpSansNoOne-SemiBold"/>
                <a:cs typeface="SharpSansNoOne-SemiBold"/>
                <a:sym typeface="SharpSansNoOne-SemiBold"/>
              </a:defRPr>
            </a:pPr>
            <a:r>
              <a:t>Lorem ipsum dolor sit elit, sed do tempor ut labore et dolore magna.</a:t>
            </a:r>
          </a:p>
          <a:p>
            <a:pPr marL="228600" indent="-228600">
              <a:spcBef>
                <a:spcPts val="700"/>
              </a:spcBef>
              <a:buSzPct val="100000"/>
              <a:buChar char="•"/>
              <a:defRPr sz="1300">
                <a:latin typeface="SharpSansNoOne-SemiBold"/>
                <a:ea typeface="SharpSansNoOne-SemiBold"/>
                <a:cs typeface="SharpSansNoOne-SemiBold"/>
                <a:sym typeface="SharpSansNoOne-SemiBold"/>
              </a:defRPr>
            </a:pPr>
            <a:r>
              <a:t>Lorem ipsum dolor sit elit, sed do tempor ut labore et dolore magna.</a:t>
            </a:r>
          </a:p>
          <a:p>
            <a:pPr marL="228600" indent="-228600">
              <a:spcBef>
                <a:spcPts val="700"/>
              </a:spcBef>
              <a:buSzPct val="100000"/>
              <a:buChar char="•"/>
              <a:defRPr sz="1300">
                <a:latin typeface="SharpSansNoOne-SemiBold"/>
                <a:ea typeface="SharpSansNoOne-SemiBold"/>
                <a:cs typeface="SharpSansNoOne-SemiBold"/>
                <a:sym typeface="SharpSansNoOne-SemiBold"/>
              </a:defRPr>
            </a:pPr>
            <a:r>
              <a:t>Lorem ipsum dolor sit elit, sed do tempor ut labore et dolore magna.</a:t>
            </a:r>
          </a:p>
          <a:p>
            <a:pPr marL="228600" indent="-228600">
              <a:spcBef>
                <a:spcPts val="700"/>
              </a:spcBef>
              <a:buSzPct val="100000"/>
              <a:buChar char="•"/>
              <a:defRPr sz="1300">
                <a:latin typeface="SharpSansNoOne-SemiBold"/>
                <a:ea typeface="SharpSansNoOne-SemiBold"/>
                <a:cs typeface="SharpSansNoOne-SemiBold"/>
                <a:sym typeface="SharpSansNoOne-SemiBold"/>
              </a:defRPr>
            </a:pPr>
            <a:r>
              <a:t>Lorem ipsum dolor sit elit, sed do tempor ut labore et dolore magna.</a:t>
            </a:r>
          </a:p>
        </p:txBody>
      </p:sp>
      <p:sp>
        <p:nvSpPr>
          <p:cNvPr id="166" name="Shape 166"/>
          <p:cNvSpPr>
            <a:spLocks noGrp="1"/>
          </p:cNvSpPr>
          <p:nvPr>
            <p:ph type="body" sz="quarter" idx="15"/>
          </p:nvPr>
        </p:nvSpPr>
        <p:spPr>
          <a:xfrm>
            <a:off x="457200" y="1008857"/>
            <a:ext cx="8001000" cy="427236"/>
          </a:xfrm>
          <a:prstGeom prst="rect">
            <a:avLst/>
          </a:prstGeom>
        </p:spPr>
        <p:txBody>
          <a:bodyPr anchor="t"/>
          <a:lstStyle>
            <a:lvl1pPr>
              <a:spcBef>
                <a:spcPts val="0"/>
              </a:spcBef>
            </a:lvl1pPr>
          </a:lstStyle>
          <a:p>
            <a:r>
              <a:t>Click to edit Master subtitle style</a:t>
            </a:r>
          </a:p>
        </p:txBody>
      </p:sp>
      <p:sp>
        <p:nvSpPr>
          <p:cNvPr id="167" name="Shape 167"/>
          <p:cNvSpPr>
            <a:spLocks noGrp="1"/>
          </p:cNvSpPr>
          <p:nvPr>
            <p:ph type="body" sz="quarter" idx="16"/>
          </p:nvPr>
        </p:nvSpPr>
        <p:spPr>
          <a:xfrm>
            <a:off x="457200" y="196850"/>
            <a:ext cx="7315200" cy="784227"/>
          </a:xfrm>
          <a:prstGeom prst="rect">
            <a:avLst/>
          </a:prstGeom>
        </p:spPr>
        <p:txBody>
          <a:bodyPr/>
          <a:lstStyle>
            <a:lvl1pPr>
              <a:defRPr sz="3200">
                <a:latin typeface="SharpSansNoOne-SemiBold"/>
                <a:ea typeface="SharpSansNoOne-SemiBold"/>
                <a:cs typeface="SharpSansNoOne-SemiBold"/>
                <a:sym typeface="SharpSansNoOne-SemiBold"/>
              </a:defRPr>
            </a:lvl1pPr>
          </a:lstStyle>
          <a:p>
            <a:r>
              <a:t>Click to edit Master title style</a:t>
            </a:r>
          </a:p>
        </p:txBody>
      </p:sp>
      <p:sp>
        <p:nvSpPr>
          <p:cNvPr id="168" name="Shape 1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ontent Slide 1 copy 4">
    <p:bg>
      <p:bgPr>
        <a:solidFill>
          <a:schemeClr val="accent1"/>
        </a:solidFill>
        <a:effectLst/>
      </p:bgPr>
    </p:bg>
    <p:spTree>
      <p:nvGrpSpPr>
        <p:cNvPr id="1" name=""/>
        <p:cNvGrpSpPr/>
        <p:nvPr/>
      </p:nvGrpSpPr>
      <p:grpSpPr>
        <a:xfrm>
          <a:off x="0" y="0"/>
          <a:ext cx="0" cy="0"/>
          <a:chOff x="0" y="0"/>
          <a:chExt cx="0" cy="0"/>
        </a:xfrm>
      </p:grpSpPr>
      <p:sp>
        <p:nvSpPr>
          <p:cNvPr id="175" name="Shape 175"/>
          <p:cNvSpPr>
            <a:spLocks noGrp="1"/>
          </p:cNvSpPr>
          <p:nvPr>
            <p:ph type="body" idx="13"/>
          </p:nvPr>
        </p:nvSpPr>
        <p:spPr>
          <a:xfrm>
            <a:off x="457200" y="1182992"/>
            <a:ext cx="8115300" cy="3185808"/>
          </a:xfrm>
          <a:prstGeom prst="rect">
            <a:avLst/>
          </a:prstGeom>
        </p:spPr>
        <p:txBody>
          <a:bodyPr anchor="t"/>
          <a:lstStyle>
            <a:lvl1pPr>
              <a:spcBef>
                <a:spcPts val="100"/>
              </a:spcBef>
              <a:defRPr sz="1300">
                <a:latin typeface="SharpSansNoOne-Regular"/>
                <a:ea typeface="SharpSansNoOne-Regular"/>
                <a:cs typeface="SharpSansNoOne-Regular"/>
                <a:sym typeface="SharpSansNoOne-Regular"/>
              </a:defRPr>
            </a:lvl1pPr>
          </a:lstStyle>
          <a:p>
            <a:r>
              <a:t>Lorem ipsum dolor sit amet, consectetur adipiscing elit, sed do eiusmod tempor incididunt ut labore et dolore magna aliqua. Ut enim ad minim veniam, quis nostrud exercitation ullamco laboris nisi ut aliquip ex ea commodo consequat.</a:t>
            </a:r>
          </a:p>
        </p:txBody>
      </p:sp>
      <p:sp>
        <p:nvSpPr>
          <p:cNvPr id="176" name="Shape 176"/>
          <p:cNvSpPr>
            <a:spLocks noGrp="1"/>
          </p:cNvSpPr>
          <p:nvPr>
            <p:ph type="body" sz="quarter" idx="14"/>
          </p:nvPr>
        </p:nvSpPr>
        <p:spPr>
          <a:xfrm>
            <a:off x="457200" y="196850"/>
            <a:ext cx="7315200" cy="784227"/>
          </a:xfrm>
          <a:prstGeom prst="rect">
            <a:avLst/>
          </a:prstGeom>
        </p:spPr>
        <p:txBody>
          <a:bodyPr/>
          <a:lstStyle>
            <a:lvl1pPr>
              <a:defRPr sz="3200">
                <a:latin typeface="SharpSansNoOne-SemiBold"/>
                <a:ea typeface="SharpSansNoOne-SemiBold"/>
                <a:cs typeface="SharpSansNoOne-SemiBold"/>
                <a:sym typeface="SharpSansNoOne-SemiBold"/>
              </a:defRPr>
            </a:lvl1pPr>
          </a:lstStyle>
          <a:p>
            <a:r>
              <a:t>Click to edit Master title style</a:t>
            </a:r>
          </a:p>
        </p:txBody>
      </p:sp>
      <p:sp>
        <p:nvSpPr>
          <p:cNvPr id="177" name="Shape 1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ntent Slide 4">
    <p:bg>
      <p:bgPr>
        <a:solidFill>
          <a:srgbClr val="59CBC9"/>
        </a:solidFill>
        <a:effectLst/>
      </p:bgPr>
    </p:bg>
    <p:spTree>
      <p:nvGrpSpPr>
        <p:cNvPr id="1" name=""/>
        <p:cNvGrpSpPr/>
        <p:nvPr/>
      </p:nvGrpSpPr>
      <p:grpSpPr>
        <a:xfrm>
          <a:off x="0" y="0"/>
          <a:ext cx="0" cy="0"/>
          <a:chOff x="0" y="0"/>
          <a:chExt cx="0" cy="0"/>
        </a:xfrm>
      </p:grpSpPr>
      <p:sp>
        <p:nvSpPr>
          <p:cNvPr id="184" name="Shape 184"/>
          <p:cNvSpPr>
            <a:spLocks noGrp="1"/>
          </p:cNvSpPr>
          <p:nvPr>
            <p:ph type="body" sz="quarter" idx="13"/>
          </p:nvPr>
        </p:nvSpPr>
        <p:spPr>
          <a:xfrm>
            <a:off x="457200" y="1574800"/>
            <a:ext cx="3646918" cy="2235200"/>
          </a:xfrm>
          <a:prstGeom prst="rect">
            <a:avLst/>
          </a:prstGeom>
        </p:spPr>
        <p:txBody>
          <a:bodyPr anchor="t"/>
          <a:lstStyle>
            <a:lvl1pPr>
              <a:spcBef>
                <a:spcPts val="100"/>
              </a:spcBef>
              <a:defRPr sz="1300">
                <a:latin typeface="SharpSansNoOne-Regular"/>
                <a:ea typeface="SharpSansNoOne-Regular"/>
                <a:cs typeface="SharpSansNoOne-Regular"/>
                <a:sym typeface="SharpSansNoOne-Regular"/>
              </a:defRPr>
            </a:lvl1pPr>
          </a:lstStyle>
          <a:p>
            <a:r>
              <a:t>Lorem ipsum dolor sit amet, consectetur adipiscing elit, sed do eiusmod tempor incididunt ut labore et dolore magna aliqua. Ut enim ad minim veniam, quis nostrud exercitation ullamco laboris nisi ut aliquip ex ea commodo consequat.</a:t>
            </a:r>
          </a:p>
        </p:txBody>
      </p:sp>
      <p:sp>
        <p:nvSpPr>
          <p:cNvPr id="185" name="Shape 185"/>
          <p:cNvSpPr>
            <a:spLocks noGrp="1"/>
          </p:cNvSpPr>
          <p:nvPr>
            <p:ph type="body" sz="quarter" idx="14"/>
          </p:nvPr>
        </p:nvSpPr>
        <p:spPr>
          <a:xfrm>
            <a:off x="4718050" y="1574800"/>
            <a:ext cx="3968750" cy="2235200"/>
          </a:xfrm>
          <a:prstGeom prst="rect">
            <a:avLst/>
          </a:prstGeom>
        </p:spPr>
        <p:txBody>
          <a:bodyPr anchor="t"/>
          <a:lstStyle/>
          <a:p>
            <a:pPr marL="228600" indent="-228600">
              <a:spcBef>
                <a:spcPts val="700"/>
              </a:spcBef>
              <a:buSzPct val="100000"/>
              <a:buChar char="•"/>
              <a:defRPr sz="1300">
                <a:latin typeface="SharpSansNoOne-SemiBold"/>
                <a:ea typeface="SharpSansNoOne-SemiBold"/>
                <a:cs typeface="SharpSansNoOne-SemiBold"/>
                <a:sym typeface="SharpSansNoOne-SemiBold"/>
              </a:defRPr>
            </a:pPr>
            <a:r>
              <a:t>Lorem ipsum dolor sit elit, sed do tempor ut labore et dolore magna.</a:t>
            </a:r>
          </a:p>
          <a:p>
            <a:pPr marL="228600" indent="-228600">
              <a:spcBef>
                <a:spcPts val="700"/>
              </a:spcBef>
              <a:buSzPct val="100000"/>
              <a:buChar char="•"/>
              <a:defRPr sz="1300">
                <a:latin typeface="SharpSansNoOne-SemiBold"/>
                <a:ea typeface="SharpSansNoOne-SemiBold"/>
                <a:cs typeface="SharpSansNoOne-SemiBold"/>
                <a:sym typeface="SharpSansNoOne-SemiBold"/>
              </a:defRPr>
            </a:pPr>
            <a:r>
              <a:t>Lorem ipsum dolor sit elit, sed do tempor ut labore et dolore magna.</a:t>
            </a:r>
          </a:p>
          <a:p>
            <a:pPr marL="228600" indent="-228600">
              <a:spcBef>
                <a:spcPts val="700"/>
              </a:spcBef>
              <a:buSzPct val="100000"/>
              <a:buChar char="•"/>
              <a:defRPr sz="1300">
                <a:latin typeface="SharpSansNoOne-SemiBold"/>
                <a:ea typeface="SharpSansNoOne-SemiBold"/>
                <a:cs typeface="SharpSansNoOne-SemiBold"/>
                <a:sym typeface="SharpSansNoOne-SemiBold"/>
              </a:defRPr>
            </a:pPr>
            <a:r>
              <a:t>Lorem ipsum dolor sit elit, sed do tempor ut labore et dolore magna.</a:t>
            </a:r>
          </a:p>
          <a:p>
            <a:pPr marL="228600" indent="-228600">
              <a:spcBef>
                <a:spcPts val="700"/>
              </a:spcBef>
              <a:buSzPct val="100000"/>
              <a:buChar char="•"/>
              <a:defRPr sz="1300">
                <a:latin typeface="SharpSansNoOne-SemiBold"/>
                <a:ea typeface="SharpSansNoOne-SemiBold"/>
                <a:cs typeface="SharpSansNoOne-SemiBold"/>
                <a:sym typeface="SharpSansNoOne-SemiBold"/>
              </a:defRPr>
            </a:pPr>
            <a:r>
              <a:t>Lorem ipsum dolor sit elit, sed do tempor ut labore et dolore magna.</a:t>
            </a:r>
          </a:p>
        </p:txBody>
      </p:sp>
      <p:sp>
        <p:nvSpPr>
          <p:cNvPr id="186" name="Shape 186"/>
          <p:cNvSpPr>
            <a:spLocks noGrp="1"/>
          </p:cNvSpPr>
          <p:nvPr>
            <p:ph type="body" sz="quarter" idx="15"/>
          </p:nvPr>
        </p:nvSpPr>
        <p:spPr>
          <a:xfrm>
            <a:off x="457200" y="1008857"/>
            <a:ext cx="8001000" cy="427236"/>
          </a:xfrm>
          <a:prstGeom prst="rect">
            <a:avLst/>
          </a:prstGeom>
        </p:spPr>
        <p:txBody>
          <a:bodyPr anchor="t"/>
          <a:lstStyle>
            <a:lvl1pPr>
              <a:spcBef>
                <a:spcPts val="0"/>
              </a:spcBef>
            </a:lvl1pPr>
          </a:lstStyle>
          <a:p>
            <a:r>
              <a:t>Click to edit Master subtitle style</a:t>
            </a:r>
          </a:p>
        </p:txBody>
      </p:sp>
      <p:sp>
        <p:nvSpPr>
          <p:cNvPr id="187" name="Shape 187"/>
          <p:cNvSpPr>
            <a:spLocks noGrp="1"/>
          </p:cNvSpPr>
          <p:nvPr>
            <p:ph type="body" sz="quarter" idx="16"/>
          </p:nvPr>
        </p:nvSpPr>
        <p:spPr>
          <a:xfrm>
            <a:off x="457200" y="196850"/>
            <a:ext cx="7315200" cy="784227"/>
          </a:xfrm>
          <a:prstGeom prst="rect">
            <a:avLst/>
          </a:prstGeom>
        </p:spPr>
        <p:txBody>
          <a:bodyPr/>
          <a:lstStyle>
            <a:lvl1pPr>
              <a:defRPr sz="3200">
                <a:latin typeface="SharpSansNoOne-SemiBold"/>
                <a:ea typeface="SharpSansNoOne-SemiBold"/>
                <a:cs typeface="SharpSansNoOne-SemiBold"/>
                <a:sym typeface="SharpSansNoOne-SemiBold"/>
              </a:defRPr>
            </a:lvl1pPr>
          </a:lstStyle>
          <a:p>
            <a:r>
              <a:t>Click to edit Master title style</a:t>
            </a:r>
          </a:p>
        </p:txBody>
      </p:sp>
      <p:sp>
        <p:nvSpPr>
          <p:cNvPr id="188" name="Shape 18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ontent Slide 1 copy 5">
    <p:bg>
      <p:bgPr>
        <a:solidFill>
          <a:srgbClr val="59CACB"/>
        </a:solidFill>
        <a:effectLst/>
      </p:bgPr>
    </p:bg>
    <p:spTree>
      <p:nvGrpSpPr>
        <p:cNvPr id="1" name=""/>
        <p:cNvGrpSpPr/>
        <p:nvPr/>
      </p:nvGrpSpPr>
      <p:grpSpPr>
        <a:xfrm>
          <a:off x="0" y="0"/>
          <a:ext cx="0" cy="0"/>
          <a:chOff x="0" y="0"/>
          <a:chExt cx="0" cy="0"/>
        </a:xfrm>
      </p:grpSpPr>
      <p:sp>
        <p:nvSpPr>
          <p:cNvPr id="195" name="Shape 195"/>
          <p:cNvSpPr>
            <a:spLocks noGrp="1"/>
          </p:cNvSpPr>
          <p:nvPr>
            <p:ph type="body" idx="13"/>
          </p:nvPr>
        </p:nvSpPr>
        <p:spPr>
          <a:xfrm>
            <a:off x="457200" y="1182992"/>
            <a:ext cx="8115300" cy="3185808"/>
          </a:xfrm>
          <a:prstGeom prst="rect">
            <a:avLst/>
          </a:prstGeom>
        </p:spPr>
        <p:txBody>
          <a:bodyPr anchor="t"/>
          <a:lstStyle>
            <a:lvl1pPr>
              <a:spcBef>
                <a:spcPts val="100"/>
              </a:spcBef>
              <a:defRPr sz="1300">
                <a:latin typeface="SharpSansNoOne-Regular"/>
                <a:ea typeface="SharpSansNoOne-Regular"/>
                <a:cs typeface="SharpSansNoOne-Regular"/>
                <a:sym typeface="SharpSansNoOne-Regular"/>
              </a:defRPr>
            </a:lvl1pPr>
          </a:lstStyle>
          <a:p>
            <a:r>
              <a:t>Lorem ipsum dolor sit amet, consectetur adipiscing elit, sed do eiusmod tempor incididunt ut labore et dolore magna aliqua. Ut enim ad minim veniam, quis nostrud exercitation ullamco laboris nisi ut aliquip ex ea commodo consequat.</a:t>
            </a:r>
          </a:p>
        </p:txBody>
      </p:sp>
      <p:sp>
        <p:nvSpPr>
          <p:cNvPr id="196" name="Shape 196"/>
          <p:cNvSpPr>
            <a:spLocks noGrp="1"/>
          </p:cNvSpPr>
          <p:nvPr>
            <p:ph type="body" sz="quarter" idx="14"/>
          </p:nvPr>
        </p:nvSpPr>
        <p:spPr>
          <a:xfrm>
            <a:off x="457200" y="196850"/>
            <a:ext cx="7315200" cy="784227"/>
          </a:xfrm>
          <a:prstGeom prst="rect">
            <a:avLst/>
          </a:prstGeom>
        </p:spPr>
        <p:txBody>
          <a:bodyPr/>
          <a:lstStyle>
            <a:lvl1pPr>
              <a:defRPr sz="3200">
                <a:latin typeface="SharpSansNoOne-SemiBold"/>
                <a:ea typeface="SharpSansNoOne-SemiBold"/>
                <a:cs typeface="SharpSansNoOne-SemiBold"/>
                <a:sym typeface="SharpSansNoOne-SemiBold"/>
              </a:defRPr>
            </a:lvl1pPr>
          </a:lstStyle>
          <a:p>
            <a:r>
              <a:t>Click to edit Master title style</a:t>
            </a:r>
          </a:p>
        </p:txBody>
      </p:sp>
      <p:sp>
        <p:nvSpPr>
          <p:cNvPr id="197" name="Shape 19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ontent Slide 4 copy">
    <p:bg>
      <p:bgPr>
        <a:solidFill>
          <a:srgbClr val="117383"/>
        </a:solidFill>
        <a:effectLst/>
      </p:bgPr>
    </p:bg>
    <p:spTree>
      <p:nvGrpSpPr>
        <p:cNvPr id="1" name=""/>
        <p:cNvGrpSpPr/>
        <p:nvPr/>
      </p:nvGrpSpPr>
      <p:grpSpPr>
        <a:xfrm>
          <a:off x="0" y="0"/>
          <a:ext cx="0" cy="0"/>
          <a:chOff x="0" y="0"/>
          <a:chExt cx="0" cy="0"/>
        </a:xfrm>
      </p:grpSpPr>
      <p:sp>
        <p:nvSpPr>
          <p:cNvPr id="204" name="Shape 204"/>
          <p:cNvSpPr>
            <a:spLocks noGrp="1"/>
          </p:cNvSpPr>
          <p:nvPr>
            <p:ph type="body" sz="quarter" idx="13"/>
          </p:nvPr>
        </p:nvSpPr>
        <p:spPr>
          <a:xfrm>
            <a:off x="457200" y="1574800"/>
            <a:ext cx="3646918" cy="2235200"/>
          </a:xfrm>
          <a:prstGeom prst="rect">
            <a:avLst/>
          </a:prstGeom>
        </p:spPr>
        <p:txBody>
          <a:bodyPr anchor="t"/>
          <a:lstStyle>
            <a:lvl1pPr>
              <a:spcBef>
                <a:spcPts val="100"/>
              </a:spcBef>
              <a:defRPr sz="1300">
                <a:latin typeface="SharpSansNoOne-Regular"/>
                <a:ea typeface="SharpSansNoOne-Regular"/>
                <a:cs typeface="SharpSansNoOne-Regular"/>
                <a:sym typeface="SharpSansNoOne-Regular"/>
              </a:defRPr>
            </a:lvl1pPr>
          </a:lstStyle>
          <a:p>
            <a:r>
              <a:t>Lorem ipsum dolor sit amet, consectetur adipiscing elit, sed do eiusmod tempor incididunt ut labore et dolore magna aliqua. Ut enim ad minim veniam, quis nostrud exercitation ullamco laboris nisi ut aliquip ex ea commodo consequat.</a:t>
            </a:r>
          </a:p>
        </p:txBody>
      </p:sp>
      <p:sp>
        <p:nvSpPr>
          <p:cNvPr id="205" name="Shape 205"/>
          <p:cNvSpPr>
            <a:spLocks noGrp="1"/>
          </p:cNvSpPr>
          <p:nvPr>
            <p:ph type="body" sz="quarter" idx="14"/>
          </p:nvPr>
        </p:nvSpPr>
        <p:spPr>
          <a:xfrm>
            <a:off x="4718050" y="1574800"/>
            <a:ext cx="3968750" cy="2235200"/>
          </a:xfrm>
          <a:prstGeom prst="rect">
            <a:avLst/>
          </a:prstGeom>
        </p:spPr>
        <p:txBody>
          <a:bodyPr anchor="t"/>
          <a:lstStyle/>
          <a:p>
            <a:pPr marL="228600" indent="-228600">
              <a:spcBef>
                <a:spcPts val="700"/>
              </a:spcBef>
              <a:buSzPct val="100000"/>
              <a:buChar char="•"/>
              <a:defRPr sz="1300">
                <a:latin typeface="SharpSansNoOne-SemiBold"/>
                <a:ea typeface="SharpSansNoOne-SemiBold"/>
                <a:cs typeface="SharpSansNoOne-SemiBold"/>
                <a:sym typeface="SharpSansNoOne-SemiBold"/>
              </a:defRPr>
            </a:pPr>
            <a:r>
              <a:t>Lorem ipsum dolor sit elit, sed do tempor ut labore et dolore magna.</a:t>
            </a:r>
          </a:p>
          <a:p>
            <a:pPr marL="228600" indent="-228600">
              <a:spcBef>
                <a:spcPts val="700"/>
              </a:spcBef>
              <a:buSzPct val="100000"/>
              <a:buChar char="•"/>
              <a:defRPr sz="1300">
                <a:latin typeface="SharpSansNoOne-SemiBold"/>
                <a:ea typeface="SharpSansNoOne-SemiBold"/>
                <a:cs typeface="SharpSansNoOne-SemiBold"/>
                <a:sym typeface="SharpSansNoOne-SemiBold"/>
              </a:defRPr>
            </a:pPr>
            <a:r>
              <a:t>Lorem ipsum dolor sit elit, sed do tempor ut labore et dolore magna.</a:t>
            </a:r>
          </a:p>
          <a:p>
            <a:pPr marL="228600" indent="-228600">
              <a:spcBef>
                <a:spcPts val="700"/>
              </a:spcBef>
              <a:buSzPct val="100000"/>
              <a:buChar char="•"/>
              <a:defRPr sz="1300">
                <a:latin typeface="SharpSansNoOne-SemiBold"/>
                <a:ea typeface="SharpSansNoOne-SemiBold"/>
                <a:cs typeface="SharpSansNoOne-SemiBold"/>
                <a:sym typeface="SharpSansNoOne-SemiBold"/>
              </a:defRPr>
            </a:pPr>
            <a:r>
              <a:t>Lorem ipsum dolor sit elit, sed do tempor ut labore et dolore magna.</a:t>
            </a:r>
          </a:p>
          <a:p>
            <a:pPr marL="228600" indent="-228600">
              <a:spcBef>
                <a:spcPts val="700"/>
              </a:spcBef>
              <a:buSzPct val="100000"/>
              <a:buChar char="•"/>
              <a:defRPr sz="1300">
                <a:latin typeface="SharpSansNoOne-SemiBold"/>
                <a:ea typeface="SharpSansNoOne-SemiBold"/>
                <a:cs typeface="SharpSansNoOne-SemiBold"/>
                <a:sym typeface="SharpSansNoOne-SemiBold"/>
              </a:defRPr>
            </a:pPr>
            <a:r>
              <a:t>Lorem ipsum dolor sit elit, sed do tempor ut labore et dolore magna.</a:t>
            </a:r>
          </a:p>
        </p:txBody>
      </p:sp>
      <p:sp>
        <p:nvSpPr>
          <p:cNvPr id="206" name="Shape 206"/>
          <p:cNvSpPr>
            <a:spLocks noGrp="1"/>
          </p:cNvSpPr>
          <p:nvPr>
            <p:ph type="body" sz="quarter" idx="15"/>
          </p:nvPr>
        </p:nvSpPr>
        <p:spPr>
          <a:xfrm>
            <a:off x="457200" y="1008857"/>
            <a:ext cx="8001000" cy="427236"/>
          </a:xfrm>
          <a:prstGeom prst="rect">
            <a:avLst/>
          </a:prstGeom>
        </p:spPr>
        <p:txBody>
          <a:bodyPr anchor="t"/>
          <a:lstStyle>
            <a:lvl1pPr>
              <a:spcBef>
                <a:spcPts val="0"/>
              </a:spcBef>
            </a:lvl1pPr>
          </a:lstStyle>
          <a:p>
            <a:r>
              <a:t>Click to edit Master subtitle style</a:t>
            </a:r>
          </a:p>
        </p:txBody>
      </p:sp>
      <p:sp>
        <p:nvSpPr>
          <p:cNvPr id="207" name="Shape 207"/>
          <p:cNvSpPr>
            <a:spLocks noGrp="1"/>
          </p:cNvSpPr>
          <p:nvPr>
            <p:ph type="body" sz="quarter" idx="16"/>
          </p:nvPr>
        </p:nvSpPr>
        <p:spPr>
          <a:xfrm>
            <a:off x="457200" y="196850"/>
            <a:ext cx="7315200" cy="784227"/>
          </a:xfrm>
          <a:prstGeom prst="rect">
            <a:avLst/>
          </a:prstGeom>
        </p:spPr>
        <p:txBody>
          <a:bodyPr/>
          <a:lstStyle>
            <a:lvl1pPr>
              <a:defRPr sz="3200">
                <a:latin typeface="SharpSansNoOne-SemiBold"/>
                <a:ea typeface="SharpSansNoOne-SemiBold"/>
                <a:cs typeface="SharpSansNoOne-SemiBold"/>
                <a:sym typeface="SharpSansNoOne-SemiBold"/>
              </a:defRPr>
            </a:lvl1pPr>
          </a:lstStyle>
          <a:p>
            <a:r>
              <a:t>Click to edit Master title style</a:t>
            </a:r>
          </a:p>
        </p:txBody>
      </p:sp>
      <p:sp>
        <p:nvSpPr>
          <p:cNvPr id="208" name="Shape 20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ntent Slide 1 copy 6">
    <p:bg>
      <p:bgPr>
        <a:solidFill>
          <a:srgbClr val="167383"/>
        </a:solidFill>
        <a:effectLst/>
      </p:bgPr>
    </p:bg>
    <p:spTree>
      <p:nvGrpSpPr>
        <p:cNvPr id="1" name=""/>
        <p:cNvGrpSpPr/>
        <p:nvPr/>
      </p:nvGrpSpPr>
      <p:grpSpPr>
        <a:xfrm>
          <a:off x="0" y="0"/>
          <a:ext cx="0" cy="0"/>
          <a:chOff x="0" y="0"/>
          <a:chExt cx="0" cy="0"/>
        </a:xfrm>
      </p:grpSpPr>
      <p:sp>
        <p:nvSpPr>
          <p:cNvPr id="215" name="Shape 215"/>
          <p:cNvSpPr>
            <a:spLocks noGrp="1"/>
          </p:cNvSpPr>
          <p:nvPr>
            <p:ph type="body" idx="13"/>
          </p:nvPr>
        </p:nvSpPr>
        <p:spPr>
          <a:xfrm>
            <a:off x="457200" y="1182992"/>
            <a:ext cx="8115300" cy="3185808"/>
          </a:xfrm>
          <a:prstGeom prst="rect">
            <a:avLst/>
          </a:prstGeom>
        </p:spPr>
        <p:txBody>
          <a:bodyPr anchor="t"/>
          <a:lstStyle>
            <a:lvl1pPr>
              <a:spcBef>
                <a:spcPts val="100"/>
              </a:spcBef>
              <a:defRPr sz="1300">
                <a:latin typeface="SharpSansNoOne-Regular"/>
                <a:ea typeface="SharpSansNoOne-Regular"/>
                <a:cs typeface="SharpSansNoOne-Regular"/>
                <a:sym typeface="SharpSansNoOne-Regular"/>
              </a:defRPr>
            </a:lvl1pPr>
          </a:lstStyle>
          <a:p>
            <a:r>
              <a:t>Lorem ipsum dolor sit amet, consectetur adipiscing elit, sed do eiusmod tempor incididunt ut labore et dolore magna aliqua. Ut enim ad minim veniam, quis nostrud exercitation ullamco laboris nisi ut aliquip ex ea commodo consequat.</a:t>
            </a:r>
          </a:p>
        </p:txBody>
      </p:sp>
      <p:sp>
        <p:nvSpPr>
          <p:cNvPr id="216" name="Shape 216"/>
          <p:cNvSpPr>
            <a:spLocks noGrp="1"/>
          </p:cNvSpPr>
          <p:nvPr>
            <p:ph type="body" sz="quarter" idx="14"/>
          </p:nvPr>
        </p:nvSpPr>
        <p:spPr>
          <a:xfrm>
            <a:off x="457200" y="196850"/>
            <a:ext cx="7315200" cy="784227"/>
          </a:xfrm>
          <a:prstGeom prst="rect">
            <a:avLst/>
          </a:prstGeom>
        </p:spPr>
        <p:txBody>
          <a:bodyPr/>
          <a:lstStyle>
            <a:lvl1pPr>
              <a:defRPr sz="3200">
                <a:latin typeface="SharpSansNoOne-SemiBold"/>
                <a:ea typeface="SharpSansNoOne-SemiBold"/>
                <a:cs typeface="SharpSansNoOne-SemiBold"/>
                <a:sym typeface="SharpSansNoOne-SemiBold"/>
              </a:defRPr>
            </a:lvl1pPr>
          </a:lstStyle>
          <a:p>
            <a:r>
              <a:t>Click to edit Master title style</a:t>
            </a:r>
          </a:p>
        </p:txBody>
      </p:sp>
      <p:sp>
        <p:nvSpPr>
          <p:cNvPr id="217" name="Shape 21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ontent Slide 4 copy 1">
    <p:bg>
      <p:bgPr>
        <a:solidFill>
          <a:srgbClr val="0B966F"/>
        </a:solidFill>
        <a:effectLst/>
      </p:bgPr>
    </p:bg>
    <p:spTree>
      <p:nvGrpSpPr>
        <p:cNvPr id="1" name=""/>
        <p:cNvGrpSpPr/>
        <p:nvPr/>
      </p:nvGrpSpPr>
      <p:grpSpPr>
        <a:xfrm>
          <a:off x="0" y="0"/>
          <a:ext cx="0" cy="0"/>
          <a:chOff x="0" y="0"/>
          <a:chExt cx="0" cy="0"/>
        </a:xfrm>
      </p:grpSpPr>
      <p:sp>
        <p:nvSpPr>
          <p:cNvPr id="224" name="Shape 224"/>
          <p:cNvSpPr>
            <a:spLocks noGrp="1"/>
          </p:cNvSpPr>
          <p:nvPr>
            <p:ph type="body" sz="quarter" idx="13"/>
          </p:nvPr>
        </p:nvSpPr>
        <p:spPr>
          <a:xfrm>
            <a:off x="457200" y="1574800"/>
            <a:ext cx="3646918" cy="2235200"/>
          </a:xfrm>
          <a:prstGeom prst="rect">
            <a:avLst/>
          </a:prstGeom>
        </p:spPr>
        <p:txBody>
          <a:bodyPr anchor="t"/>
          <a:lstStyle>
            <a:lvl1pPr>
              <a:spcBef>
                <a:spcPts val="100"/>
              </a:spcBef>
              <a:defRPr sz="1300">
                <a:latin typeface="SharpSansNoOne-Regular"/>
                <a:ea typeface="SharpSansNoOne-Regular"/>
                <a:cs typeface="SharpSansNoOne-Regular"/>
                <a:sym typeface="SharpSansNoOne-Regular"/>
              </a:defRPr>
            </a:lvl1pPr>
          </a:lstStyle>
          <a:p>
            <a:r>
              <a:t>Lorem ipsum dolor sit amet, consectetur adipiscing elit, sed do eiusmod tempor incididunt ut labore et dolore magna aliqua. Ut enim ad minim veniam, quis nostrud exercitation ullamco laboris nisi ut aliquip ex ea commodo consequat.</a:t>
            </a:r>
          </a:p>
        </p:txBody>
      </p:sp>
      <p:sp>
        <p:nvSpPr>
          <p:cNvPr id="225" name="Shape 225"/>
          <p:cNvSpPr>
            <a:spLocks noGrp="1"/>
          </p:cNvSpPr>
          <p:nvPr>
            <p:ph type="body" sz="quarter" idx="14"/>
          </p:nvPr>
        </p:nvSpPr>
        <p:spPr>
          <a:xfrm>
            <a:off x="4718050" y="1574800"/>
            <a:ext cx="3968750" cy="2235200"/>
          </a:xfrm>
          <a:prstGeom prst="rect">
            <a:avLst/>
          </a:prstGeom>
        </p:spPr>
        <p:txBody>
          <a:bodyPr anchor="t"/>
          <a:lstStyle/>
          <a:p>
            <a:pPr marL="228600" indent="-228600">
              <a:spcBef>
                <a:spcPts val="700"/>
              </a:spcBef>
              <a:buSzPct val="100000"/>
              <a:buChar char="•"/>
              <a:defRPr sz="1300">
                <a:latin typeface="SharpSansNoOne-SemiBold"/>
                <a:ea typeface="SharpSansNoOne-SemiBold"/>
                <a:cs typeface="SharpSansNoOne-SemiBold"/>
                <a:sym typeface="SharpSansNoOne-SemiBold"/>
              </a:defRPr>
            </a:pPr>
            <a:r>
              <a:t>Lorem ipsum dolor sit elit, sed do tempor ut labore et dolore magna.</a:t>
            </a:r>
          </a:p>
          <a:p>
            <a:pPr marL="228600" indent="-228600">
              <a:spcBef>
                <a:spcPts val="700"/>
              </a:spcBef>
              <a:buSzPct val="100000"/>
              <a:buChar char="•"/>
              <a:defRPr sz="1300">
                <a:latin typeface="SharpSansNoOne-SemiBold"/>
                <a:ea typeface="SharpSansNoOne-SemiBold"/>
                <a:cs typeface="SharpSansNoOne-SemiBold"/>
                <a:sym typeface="SharpSansNoOne-SemiBold"/>
              </a:defRPr>
            </a:pPr>
            <a:r>
              <a:t>Lorem ipsum dolor sit elit, sed do tempor ut labore et dolore magna.</a:t>
            </a:r>
          </a:p>
          <a:p>
            <a:pPr marL="228600" indent="-228600">
              <a:spcBef>
                <a:spcPts val="700"/>
              </a:spcBef>
              <a:buSzPct val="100000"/>
              <a:buChar char="•"/>
              <a:defRPr sz="1300">
                <a:latin typeface="SharpSansNoOne-SemiBold"/>
                <a:ea typeface="SharpSansNoOne-SemiBold"/>
                <a:cs typeface="SharpSansNoOne-SemiBold"/>
                <a:sym typeface="SharpSansNoOne-SemiBold"/>
              </a:defRPr>
            </a:pPr>
            <a:r>
              <a:t>Lorem ipsum dolor sit elit, sed do tempor ut labore et dolore magna.</a:t>
            </a:r>
          </a:p>
          <a:p>
            <a:pPr marL="228600" indent="-228600">
              <a:spcBef>
                <a:spcPts val="700"/>
              </a:spcBef>
              <a:buSzPct val="100000"/>
              <a:buChar char="•"/>
              <a:defRPr sz="1300">
                <a:latin typeface="SharpSansNoOne-SemiBold"/>
                <a:ea typeface="SharpSansNoOne-SemiBold"/>
                <a:cs typeface="SharpSansNoOne-SemiBold"/>
                <a:sym typeface="SharpSansNoOne-SemiBold"/>
              </a:defRPr>
            </a:pPr>
            <a:r>
              <a:t>Lorem ipsum dolor sit elit, sed do tempor ut labore et dolore magna.</a:t>
            </a:r>
          </a:p>
        </p:txBody>
      </p:sp>
      <p:sp>
        <p:nvSpPr>
          <p:cNvPr id="226" name="Shape 226"/>
          <p:cNvSpPr>
            <a:spLocks noGrp="1"/>
          </p:cNvSpPr>
          <p:nvPr>
            <p:ph type="body" sz="quarter" idx="15"/>
          </p:nvPr>
        </p:nvSpPr>
        <p:spPr>
          <a:xfrm>
            <a:off x="457200" y="1008857"/>
            <a:ext cx="8001000" cy="427236"/>
          </a:xfrm>
          <a:prstGeom prst="rect">
            <a:avLst/>
          </a:prstGeom>
        </p:spPr>
        <p:txBody>
          <a:bodyPr anchor="t"/>
          <a:lstStyle>
            <a:lvl1pPr>
              <a:spcBef>
                <a:spcPts val="0"/>
              </a:spcBef>
            </a:lvl1pPr>
          </a:lstStyle>
          <a:p>
            <a:r>
              <a:t>Click to edit Master subtitle style</a:t>
            </a:r>
          </a:p>
        </p:txBody>
      </p:sp>
      <p:sp>
        <p:nvSpPr>
          <p:cNvPr id="227" name="Shape 227"/>
          <p:cNvSpPr>
            <a:spLocks noGrp="1"/>
          </p:cNvSpPr>
          <p:nvPr>
            <p:ph type="body" sz="quarter" idx="16"/>
          </p:nvPr>
        </p:nvSpPr>
        <p:spPr>
          <a:xfrm>
            <a:off x="457200" y="196850"/>
            <a:ext cx="7315200" cy="784227"/>
          </a:xfrm>
          <a:prstGeom prst="rect">
            <a:avLst/>
          </a:prstGeom>
        </p:spPr>
        <p:txBody>
          <a:bodyPr/>
          <a:lstStyle>
            <a:lvl1pPr>
              <a:defRPr sz="3200">
                <a:latin typeface="SharpSansNoOne-SemiBold"/>
                <a:ea typeface="SharpSansNoOne-SemiBold"/>
                <a:cs typeface="SharpSansNoOne-SemiBold"/>
                <a:sym typeface="SharpSansNoOne-SemiBold"/>
              </a:defRPr>
            </a:lvl1pPr>
          </a:lstStyle>
          <a:p>
            <a:r>
              <a:t>Click to edit Master title style</a:t>
            </a:r>
          </a:p>
        </p:txBody>
      </p:sp>
      <p:sp>
        <p:nvSpPr>
          <p:cNvPr id="228" name="Shape 2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Header Slide 2">
    <p:bg>
      <p:bgPr>
        <a:solidFill>
          <a:srgbClr val="26D07C"/>
        </a:solidFill>
        <a:effectLst/>
      </p:bgPr>
    </p:bg>
    <p:spTree>
      <p:nvGrpSpPr>
        <p:cNvPr id="1" name=""/>
        <p:cNvGrpSpPr/>
        <p:nvPr/>
      </p:nvGrpSpPr>
      <p:grpSpPr>
        <a:xfrm>
          <a:off x="0" y="0"/>
          <a:ext cx="0" cy="0"/>
          <a:chOff x="0" y="0"/>
          <a:chExt cx="0" cy="0"/>
        </a:xfrm>
      </p:grpSpPr>
      <p:sp>
        <p:nvSpPr>
          <p:cNvPr id="22" name="Shape 22"/>
          <p:cNvSpPr>
            <a:spLocks noGrp="1"/>
          </p:cNvSpPr>
          <p:nvPr>
            <p:ph type="body" sz="quarter" idx="13"/>
          </p:nvPr>
        </p:nvSpPr>
        <p:spPr>
          <a:xfrm>
            <a:off x="457200" y="1916907"/>
            <a:ext cx="8001000" cy="851693"/>
          </a:xfrm>
          <a:prstGeom prst="rect">
            <a:avLst/>
          </a:prstGeom>
        </p:spPr>
        <p:txBody>
          <a:bodyPr anchor="t"/>
          <a:lstStyle>
            <a:lvl1pPr>
              <a:spcBef>
                <a:spcPts val="0"/>
              </a:spcBef>
            </a:lvl1pPr>
          </a:lstStyle>
          <a:p>
            <a:r>
              <a:t>Click to edit Master subtitle style</a:t>
            </a:r>
          </a:p>
        </p:txBody>
      </p:sp>
      <p:sp>
        <p:nvSpPr>
          <p:cNvPr id="23" name="Shape 23"/>
          <p:cNvSpPr>
            <a:spLocks noGrp="1"/>
          </p:cNvSpPr>
          <p:nvPr>
            <p:ph type="body" sz="quarter" idx="14"/>
          </p:nvPr>
        </p:nvSpPr>
        <p:spPr>
          <a:xfrm>
            <a:off x="457200" y="1104900"/>
            <a:ext cx="7315200" cy="784227"/>
          </a:xfrm>
          <a:prstGeom prst="rect">
            <a:avLst/>
          </a:prstGeom>
        </p:spPr>
        <p:txBody>
          <a:bodyPr/>
          <a:lstStyle>
            <a:lvl1pPr>
              <a:defRPr sz="3200">
                <a:latin typeface="SharpSansNoOne-SemiBold"/>
                <a:ea typeface="SharpSansNoOne-SemiBold"/>
                <a:cs typeface="SharpSansNoOne-SemiBold"/>
                <a:sym typeface="SharpSansNoOne-SemiBold"/>
              </a:defRPr>
            </a:lvl1pPr>
          </a:lstStyle>
          <a:p>
            <a:r>
              <a:t>Click to edit Master title style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ontent Slide 1 copy 7">
    <p:bg>
      <p:bgPr>
        <a:solidFill>
          <a:srgbClr val="119571"/>
        </a:solidFill>
        <a:effectLst/>
      </p:bgPr>
    </p:bg>
    <p:spTree>
      <p:nvGrpSpPr>
        <p:cNvPr id="1" name=""/>
        <p:cNvGrpSpPr/>
        <p:nvPr/>
      </p:nvGrpSpPr>
      <p:grpSpPr>
        <a:xfrm>
          <a:off x="0" y="0"/>
          <a:ext cx="0" cy="0"/>
          <a:chOff x="0" y="0"/>
          <a:chExt cx="0" cy="0"/>
        </a:xfrm>
      </p:grpSpPr>
      <p:sp>
        <p:nvSpPr>
          <p:cNvPr id="235" name="Shape 235"/>
          <p:cNvSpPr>
            <a:spLocks noGrp="1"/>
          </p:cNvSpPr>
          <p:nvPr>
            <p:ph type="body" idx="13"/>
          </p:nvPr>
        </p:nvSpPr>
        <p:spPr>
          <a:xfrm>
            <a:off x="457200" y="1182992"/>
            <a:ext cx="8115300" cy="3185808"/>
          </a:xfrm>
          <a:prstGeom prst="rect">
            <a:avLst/>
          </a:prstGeom>
        </p:spPr>
        <p:txBody>
          <a:bodyPr anchor="t"/>
          <a:lstStyle>
            <a:lvl1pPr>
              <a:spcBef>
                <a:spcPts val="100"/>
              </a:spcBef>
              <a:defRPr sz="1300">
                <a:latin typeface="SharpSansNoOne-Regular"/>
                <a:ea typeface="SharpSansNoOne-Regular"/>
                <a:cs typeface="SharpSansNoOne-Regular"/>
                <a:sym typeface="SharpSansNoOne-Regular"/>
              </a:defRPr>
            </a:lvl1pPr>
          </a:lstStyle>
          <a:p>
            <a:r>
              <a:t>Lorem ipsum dolor sit amet, consectetur adipiscing elit, sed do eiusmod tempor incididunt ut labore et dolore magna aliqua. Ut enim ad minim veniam, quis nostrud exercitation ullamco laboris nisi ut aliquip ex ea commodo consequat.</a:t>
            </a:r>
          </a:p>
        </p:txBody>
      </p:sp>
      <p:sp>
        <p:nvSpPr>
          <p:cNvPr id="236" name="Shape 236"/>
          <p:cNvSpPr>
            <a:spLocks noGrp="1"/>
          </p:cNvSpPr>
          <p:nvPr>
            <p:ph type="body" sz="quarter" idx="14"/>
          </p:nvPr>
        </p:nvSpPr>
        <p:spPr>
          <a:xfrm>
            <a:off x="457200" y="196850"/>
            <a:ext cx="7315200" cy="784227"/>
          </a:xfrm>
          <a:prstGeom prst="rect">
            <a:avLst/>
          </a:prstGeom>
        </p:spPr>
        <p:txBody>
          <a:bodyPr/>
          <a:lstStyle>
            <a:lvl1pPr>
              <a:defRPr sz="3200">
                <a:latin typeface="SharpSansNoOne-SemiBold"/>
                <a:ea typeface="SharpSansNoOne-SemiBold"/>
                <a:cs typeface="SharpSansNoOne-SemiBold"/>
                <a:sym typeface="SharpSansNoOne-SemiBold"/>
              </a:defRPr>
            </a:lvl1pPr>
          </a:lstStyle>
          <a:p>
            <a:r>
              <a:t>Click to edit Master title style</a:t>
            </a:r>
          </a:p>
        </p:txBody>
      </p:sp>
      <p:sp>
        <p:nvSpPr>
          <p:cNvPr id="237" name="Shape 23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ontent Slide 4 copy 2">
    <p:bg>
      <p:bgPr>
        <a:solidFill>
          <a:srgbClr val="32C29A"/>
        </a:solidFill>
        <a:effectLst/>
      </p:bgPr>
    </p:bg>
    <p:spTree>
      <p:nvGrpSpPr>
        <p:cNvPr id="1" name=""/>
        <p:cNvGrpSpPr/>
        <p:nvPr/>
      </p:nvGrpSpPr>
      <p:grpSpPr>
        <a:xfrm>
          <a:off x="0" y="0"/>
          <a:ext cx="0" cy="0"/>
          <a:chOff x="0" y="0"/>
          <a:chExt cx="0" cy="0"/>
        </a:xfrm>
      </p:grpSpPr>
      <p:sp>
        <p:nvSpPr>
          <p:cNvPr id="244" name="Shape 244"/>
          <p:cNvSpPr>
            <a:spLocks noGrp="1"/>
          </p:cNvSpPr>
          <p:nvPr>
            <p:ph type="body" sz="quarter" idx="13"/>
          </p:nvPr>
        </p:nvSpPr>
        <p:spPr>
          <a:xfrm>
            <a:off x="457200" y="1574800"/>
            <a:ext cx="3646918" cy="2235200"/>
          </a:xfrm>
          <a:prstGeom prst="rect">
            <a:avLst/>
          </a:prstGeom>
        </p:spPr>
        <p:txBody>
          <a:bodyPr anchor="t"/>
          <a:lstStyle>
            <a:lvl1pPr>
              <a:spcBef>
                <a:spcPts val="100"/>
              </a:spcBef>
              <a:defRPr sz="1300">
                <a:latin typeface="SharpSansNoOne-Regular"/>
                <a:ea typeface="SharpSansNoOne-Regular"/>
                <a:cs typeface="SharpSansNoOne-Regular"/>
                <a:sym typeface="SharpSansNoOne-Regular"/>
              </a:defRPr>
            </a:lvl1pPr>
          </a:lstStyle>
          <a:p>
            <a:r>
              <a:t>Lorem ipsum dolor sit amet, consectetur adipiscing elit, sed do eiusmod tempor incididunt ut labore et dolore magna aliqua. Ut enim ad minim veniam, quis nostrud exercitation ullamco laboris nisi ut aliquip ex ea commodo consequat.</a:t>
            </a:r>
          </a:p>
        </p:txBody>
      </p:sp>
      <p:sp>
        <p:nvSpPr>
          <p:cNvPr id="245" name="Shape 245"/>
          <p:cNvSpPr>
            <a:spLocks noGrp="1"/>
          </p:cNvSpPr>
          <p:nvPr>
            <p:ph type="body" sz="quarter" idx="14"/>
          </p:nvPr>
        </p:nvSpPr>
        <p:spPr>
          <a:xfrm>
            <a:off x="4718050" y="1574800"/>
            <a:ext cx="3968750" cy="2235200"/>
          </a:xfrm>
          <a:prstGeom prst="rect">
            <a:avLst/>
          </a:prstGeom>
        </p:spPr>
        <p:txBody>
          <a:bodyPr anchor="t"/>
          <a:lstStyle/>
          <a:p>
            <a:pPr marL="228600" indent="-228600">
              <a:spcBef>
                <a:spcPts val="700"/>
              </a:spcBef>
              <a:buSzPct val="100000"/>
              <a:buChar char="•"/>
              <a:defRPr sz="1300">
                <a:latin typeface="SharpSansNoOne-SemiBold"/>
                <a:ea typeface="SharpSansNoOne-SemiBold"/>
                <a:cs typeface="SharpSansNoOne-SemiBold"/>
                <a:sym typeface="SharpSansNoOne-SemiBold"/>
              </a:defRPr>
            </a:pPr>
            <a:r>
              <a:t>Lorem ipsum dolor sit elit, sed do tempor ut labore et dolore magna.</a:t>
            </a:r>
          </a:p>
          <a:p>
            <a:pPr marL="228600" indent="-228600">
              <a:spcBef>
                <a:spcPts val="700"/>
              </a:spcBef>
              <a:buSzPct val="100000"/>
              <a:buChar char="•"/>
              <a:defRPr sz="1300">
                <a:latin typeface="SharpSansNoOne-SemiBold"/>
                <a:ea typeface="SharpSansNoOne-SemiBold"/>
                <a:cs typeface="SharpSansNoOne-SemiBold"/>
                <a:sym typeface="SharpSansNoOne-SemiBold"/>
              </a:defRPr>
            </a:pPr>
            <a:r>
              <a:t>Lorem ipsum dolor sit elit, sed do tempor ut labore et dolore magna.</a:t>
            </a:r>
          </a:p>
          <a:p>
            <a:pPr marL="228600" indent="-228600">
              <a:spcBef>
                <a:spcPts val="700"/>
              </a:spcBef>
              <a:buSzPct val="100000"/>
              <a:buChar char="•"/>
              <a:defRPr sz="1300">
                <a:latin typeface="SharpSansNoOne-SemiBold"/>
                <a:ea typeface="SharpSansNoOne-SemiBold"/>
                <a:cs typeface="SharpSansNoOne-SemiBold"/>
                <a:sym typeface="SharpSansNoOne-SemiBold"/>
              </a:defRPr>
            </a:pPr>
            <a:r>
              <a:t>Lorem ipsum dolor sit elit, sed do tempor ut labore et dolore magna.</a:t>
            </a:r>
          </a:p>
          <a:p>
            <a:pPr marL="228600" indent="-228600">
              <a:spcBef>
                <a:spcPts val="700"/>
              </a:spcBef>
              <a:buSzPct val="100000"/>
              <a:buChar char="•"/>
              <a:defRPr sz="1300">
                <a:latin typeface="SharpSansNoOne-SemiBold"/>
                <a:ea typeface="SharpSansNoOne-SemiBold"/>
                <a:cs typeface="SharpSansNoOne-SemiBold"/>
                <a:sym typeface="SharpSansNoOne-SemiBold"/>
              </a:defRPr>
            </a:pPr>
            <a:r>
              <a:t>Lorem ipsum dolor sit elit, sed do tempor ut labore et dolore magna.</a:t>
            </a:r>
          </a:p>
        </p:txBody>
      </p:sp>
      <p:sp>
        <p:nvSpPr>
          <p:cNvPr id="246" name="Shape 246"/>
          <p:cNvSpPr>
            <a:spLocks noGrp="1"/>
          </p:cNvSpPr>
          <p:nvPr>
            <p:ph type="body" sz="quarter" idx="15"/>
          </p:nvPr>
        </p:nvSpPr>
        <p:spPr>
          <a:xfrm>
            <a:off x="457200" y="1008857"/>
            <a:ext cx="8001000" cy="427236"/>
          </a:xfrm>
          <a:prstGeom prst="rect">
            <a:avLst/>
          </a:prstGeom>
        </p:spPr>
        <p:txBody>
          <a:bodyPr anchor="t"/>
          <a:lstStyle>
            <a:lvl1pPr>
              <a:spcBef>
                <a:spcPts val="0"/>
              </a:spcBef>
            </a:lvl1pPr>
          </a:lstStyle>
          <a:p>
            <a:r>
              <a:t>Click to edit Master subtitle style</a:t>
            </a:r>
          </a:p>
        </p:txBody>
      </p:sp>
      <p:sp>
        <p:nvSpPr>
          <p:cNvPr id="247" name="Shape 247"/>
          <p:cNvSpPr>
            <a:spLocks noGrp="1"/>
          </p:cNvSpPr>
          <p:nvPr>
            <p:ph type="body" sz="quarter" idx="16"/>
          </p:nvPr>
        </p:nvSpPr>
        <p:spPr>
          <a:xfrm>
            <a:off x="457200" y="196850"/>
            <a:ext cx="7315200" cy="784227"/>
          </a:xfrm>
          <a:prstGeom prst="rect">
            <a:avLst/>
          </a:prstGeom>
        </p:spPr>
        <p:txBody>
          <a:bodyPr/>
          <a:lstStyle>
            <a:lvl1pPr>
              <a:defRPr sz="3200">
                <a:latin typeface="SharpSansNoOne-SemiBold"/>
                <a:ea typeface="SharpSansNoOne-SemiBold"/>
                <a:cs typeface="SharpSansNoOne-SemiBold"/>
                <a:sym typeface="SharpSansNoOne-SemiBold"/>
              </a:defRPr>
            </a:lvl1pPr>
          </a:lstStyle>
          <a:p>
            <a:r>
              <a:t>Click to edit Master title style</a:t>
            </a:r>
          </a:p>
        </p:txBody>
      </p:sp>
      <p:sp>
        <p:nvSpPr>
          <p:cNvPr id="248" name="Shape 24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ontent Slide 1 copy 8">
    <p:bg>
      <p:bgPr>
        <a:solidFill>
          <a:srgbClr val="30C298"/>
        </a:solidFill>
        <a:effectLst/>
      </p:bgPr>
    </p:bg>
    <p:spTree>
      <p:nvGrpSpPr>
        <p:cNvPr id="1" name=""/>
        <p:cNvGrpSpPr/>
        <p:nvPr/>
      </p:nvGrpSpPr>
      <p:grpSpPr>
        <a:xfrm>
          <a:off x="0" y="0"/>
          <a:ext cx="0" cy="0"/>
          <a:chOff x="0" y="0"/>
          <a:chExt cx="0" cy="0"/>
        </a:xfrm>
      </p:grpSpPr>
      <p:sp>
        <p:nvSpPr>
          <p:cNvPr id="255" name="Shape 255"/>
          <p:cNvSpPr>
            <a:spLocks noGrp="1"/>
          </p:cNvSpPr>
          <p:nvPr>
            <p:ph type="body" idx="13"/>
          </p:nvPr>
        </p:nvSpPr>
        <p:spPr>
          <a:xfrm>
            <a:off x="457200" y="1182992"/>
            <a:ext cx="8115300" cy="3185808"/>
          </a:xfrm>
          <a:prstGeom prst="rect">
            <a:avLst/>
          </a:prstGeom>
        </p:spPr>
        <p:txBody>
          <a:bodyPr anchor="t"/>
          <a:lstStyle>
            <a:lvl1pPr>
              <a:spcBef>
                <a:spcPts val="100"/>
              </a:spcBef>
              <a:defRPr sz="1300">
                <a:latin typeface="SharpSansNoOne-Regular"/>
                <a:ea typeface="SharpSansNoOne-Regular"/>
                <a:cs typeface="SharpSansNoOne-Regular"/>
                <a:sym typeface="SharpSansNoOne-Regular"/>
              </a:defRPr>
            </a:lvl1pPr>
          </a:lstStyle>
          <a:p>
            <a:r>
              <a:t>Lorem ipsum dolor sit amet, consectetur adipiscing elit, sed do eiusmod tempor incididunt ut labore et dolore magna aliqua. Ut enim ad minim veniam, quis nostrud exercitation ullamco laboris nisi ut aliquip ex ea commodo consequat.</a:t>
            </a:r>
          </a:p>
        </p:txBody>
      </p:sp>
      <p:sp>
        <p:nvSpPr>
          <p:cNvPr id="256" name="Shape 256"/>
          <p:cNvSpPr>
            <a:spLocks noGrp="1"/>
          </p:cNvSpPr>
          <p:nvPr>
            <p:ph type="body" sz="quarter" idx="14"/>
          </p:nvPr>
        </p:nvSpPr>
        <p:spPr>
          <a:xfrm>
            <a:off x="457200" y="196850"/>
            <a:ext cx="7315200" cy="784227"/>
          </a:xfrm>
          <a:prstGeom prst="rect">
            <a:avLst/>
          </a:prstGeom>
        </p:spPr>
        <p:txBody>
          <a:bodyPr/>
          <a:lstStyle>
            <a:lvl1pPr>
              <a:defRPr sz="3200">
                <a:latin typeface="SharpSansNoOne-SemiBold"/>
                <a:ea typeface="SharpSansNoOne-SemiBold"/>
                <a:cs typeface="SharpSansNoOne-SemiBold"/>
                <a:sym typeface="SharpSansNoOne-SemiBold"/>
              </a:defRPr>
            </a:lvl1pPr>
          </a:lstStyle>
          <a:p>
            <a:r>
              <a:t>Click to edit Master title style</a:t>
            </a:r>
          </a:p>
        </p:txBody>
      </p:sp>
      <p:sp>
        <p:nvSpPr>
          <p:cNvPr id="257" name="Shape 25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Breaker Slide 1 copy">
    <p:bg>
      <p:bgPr>
        <a:solidFill>
          <a:srgbClr val="FFFFFF"/>
        </a:solidFill>
        <a:effectLst/>
      </p:bgPr>
    </p:bg>
    <p:spTree>
      <p:nvGrpSpPr>
        <p:cNvPr id="1" name=""/>
        <p:cNvGrpSpPr/>
        <p:nvPr/>
      </p:nvGrpSpPr>
      <p:grpSpPr>
        <a:xfrm>
          <a:off x="0" y="0"/>
          <a:ext cx="0" cy="0"/>
          <a:chOff x="0" y="0"/>
          <a:chExt cx="0" cy="0"/>
        </a:xfrm>
      </p:grpSpPr>
      <p:pic>
        <p:nvPicPr>
          <p:cNvPr id="283" name="Gradiated-Nodes.png"/>
          <p:cNvPicPr>
            <a:picLocks noChangeAspect="1"/>
          </p:cNvPicPr>
          <p:nvPr/>
        </p:nvPicPr>
        <p:blipFill>
          <a:blip r:embed="rId2">
            <a:extLst/>
          </a:blip>
          <a:srcRect l="1" t="15766" r="62000" b="2"/>
          <a:stretch>
            <a:fillRect/>
          </a:stretch>
        </p:blipFill>
        <p:spPr>
          <a:xfrm rot="20423441">
            <a:off x="7258004" y="-565233"/>
            <a:ext cx="2462755" cy="4679854"/>
          </a:xfrm>
          <a:custGeom>
            <a:avLst/>
            <a:gdLst/>
            <a:ahLst/>
            <a:cxnLst>
              <a:cxn ang="0">
                <a:pos x="wd2" y="hd2"/>
              </a:cxn>
              <a:cxn ang="5400000">
                <a:pos x="wd2" y="hd2"/>
              </a:cxn>
              <a:cxn ang="10800000">
                <a:pos x="wd2" y="hd2"/>
              </a:cxn>
              <a:cxn ang="16200000">
                <a:pos x="wd2" y="hd2"/>
              </a:cxn>
            </a:cxnLst>
            <a:rect l="0" t="0" r="r" b="b"/>
            <a:pathLst>
              <a:path w="21600" h="21600" extrusionOk="0">
                <a:moveTo>
                  <a:pt x="1" y="0"/>
                </a:moveTo>
                <a:lnTo>
                  <a:pt x="0" y="21600"/>
                </a:lnTo>
                <a:lnTo>
                  <a:pt x="9718" y="21600"/>
                </a:lnTo>
                <a:lnTo>
                  <a:pt x="21600" y="4049"/>
                </a:lnTo>
                <a:lnTo>
                  <a:pt x="1" y="0"/>
                </a:lnTo>
                <a:close/>
              </a:path>
            </a:pathLst>
          </a:custGeom>
          <a:ln w="12700">
            <a:miter lim="400000"/>
          </a:ln>
        </p:spPr>
      </p:pic>
      <p:sp>
        <p:nvSpPr>
          <p:cNvPr id="284" name="Shape 284"/>
          <p:cNvSpPr>
            <a:spLocks noGrp="1"/>
          </p:cNvSpPr>
          <p:nvPr>
            <p:ph type="body" sz="quarter" idx="13"/>
          </p:nvPr>
        </p:nvSpPr>
        <p:spPr>
          <a:xfrm>
            <a:off x="457200" y="1916907"/>
            <a:ext cx="8001000" cy="851693"/>
          </a:xfrm>
          <a:prstGeom prst="rect">
            <a:avLst/>
          </a:prstGeom>
        </p:spPr>
        <p:txBody>
          <a:bodyPr anchor="t"/>
          <a:lstStyle>
            <a:lvl1pPr>
              <a:spcBef>
                <a:spcPts val="0"/>
              </a:spcBef>
              <a:defRPr>
                <a:solidFill>
                  <a:schemeClr val="accent4"/>
                </a:solidFill>
              </a:defRPr>
            </a:lvl1pPr>
          </a:lstStyle>
          <a:p>
            <a:r>
              <a:t>Click to edit Master subtitle style</a:t>
            </a:r>
          </a:p>
        </p:txBody>
      </p:sp>
      <p:sp>
        <p:nvSpPr>
          <p:cNvPr id="285" name="Shape 285"/>
          <p:cNvSpPr>
            <a:spLocks noGrp="1"/>
          </p:cNvSpPr>
          <p:nvPr>
            <p:ph type="body" sz="quarter" idx="14"/>
          </p:nvPr>
        </p:nvSpPr>
        <p:spPr>
          <a:xfrm>
            <a:off x="457200" y="1104900"/>
            <a:ext cx="7315200" cy="784227"/>
          </a:xfrm>
          <a:prstGeom prst="rect">
            <a:avLst/>
          </a:prstGeom>
        </p:spPr>
        <p:txBody>
          <a:bodyPr/>
          <a:lstStyle>
            <a:lvl1pPr>
              <a:defRPr sz="3200">
                <a:solidFill>
                  <a:schemeClr val="accent4"/>
                </a:solidFill>
                <a:latin typeface="SharpSansNoOne-SemiBold"/>
                <a:ea typeface="SharpSansNoOne-SemiBold"/>
                <a:cs typeface="SharpSansNoOne-SemiBold"/>
                <a:sym typeface="SharpSansNoOne-SemiBold"/>
              </a:defRPr>
            </a:lvl1pPr>
          </a:lstStyle>
          <a:p>
            <a:r>
              <a:t>Click to edit Master title style</a:t>
            </a:r>
          </a:p>
        </p:txBody>
      </p:sp>
      <p:pic>
        <p:nvPicPr>
          <p:cNvPr id="286" name="Signal gradient.png"/>
          <p:cNvPicPr>
            <a:picLocks noChangeAspect="1"/>
          </p:cNvPicPr>
          <p:nvPr/>
        </p:nvPicPr>
        <p:blipFill>
          <a:blip r:embed="rId3">
            <a:extLst/>
          </a:blip>
          <a:srcRect b="40088"/>
          <a:stretch>
            <a:fillRect/>
          </a:stretch>
        </p:blipFill>
        <p:spPr>
          <a:xfrm>
            <a:off x="0" y="3171732"/>
            <a:ext cx="9144000" cy="1344177"/>
          </a:xfrm>
          <a:prstGeom prst="rect">
            <a:avLst/>
          </a:prstGeom>
          <a:ln w="12700">
            <a:miter lim="400000"/>
          </a:ln>
        </p:spPr>
      </p:pic>
      <p:sp>
        <p:nvSpPr>
          <p:cNvPr id="287" name="Shape 287"/>
          <p:cNvSpPr/>
          <p:nvPr/>
        </p:nvSpPr>
        <p:spPr>
          <a:xfrm>
            <a:off x="6264919" y="4469407"/>
            <a:ext cx="2354148" cy="251820"/>
          </a:xfrm>
          <a:prstGeom prst="rect">
            <a:avLst/>
          </a:prstGeom>
          <a:ln w="12700">
            <a:miter lim="400000"/>
          </a:ln>
          <a:extLst>
            <a:ext uri="{C572A759-6A51-4108-AA02-DFA0A04FC94B}">
              <ma14:wrappingTextBoxFlag xmlns:ma14="http://schemas.microsoft.com/office/mac/drawingml/2011/main" val="1"/>
            </a:ext>
          </a:extLst>
        </p:spPr>
        <p:txBody>
          <a:bodyPr lIns="45719" rIns="45719" anchor="b"/>
          <a:lstStyle>
            <a:lvl1pPr algn="r">
              <a:spcBef>
                <a:spcPts val="300"/>
              </a:spcBef>
              <a:defRPr sz="600">
                <a:latin typeface="SharpSansNoOne-SemiBold"/>
                <a:ea typeface="SharpSansNoOne-SemiBold"/>
                <a:cs typeface="SharpSansNoOne-SemiBold"/>
                <a:sym typeface="SharpSansNoOne-SemiBold"/>
              </a:defRPr>
            </a:lvl1pPr>
          </a:lstStyle>
          <a:p>
            <a:r>
              <a:t>APPDYNAMICS CONFIDENTIAL AND PROPRIETARY</a:t>
            </a:r>
          </a:p>
        </p:txBody>
      </p:sp>
      <p:pic>
        <p:nvPicPr>
          <p:cNvPr id="288" name="AppD-Summ-Logo---Grey.png"/>
          <p:cNvPicPr>
            <a:picLocks noChangeAspect="1"/>
          </p:cNvPicPr>
          <p:nvPr/>
        </p:nvPicPr>
        <p:blipFill>
          <a:blip r:embed="rId4">
            <a:extLst/>
          </a:blip>
          <a:stretch>
            <a:fillRect/>
          </a:stretch>
        </p:blipFill>
        <p:spPr>
          <a:xfrm>
            <a:off x="503766" y="4570716"/>
            <a:ext cx="1010113" cy="100002"/>
          </a:xfrm>
          <a:prstGeom prst="rect">
            <a:avLst/>
          </a:prstGeom>
          <a:ln w="12700">
            <a:miter lim="400000"/>
          </a:ln>
        </p:spPr>
      </p:pic>
      <p:pic>
        <p:nvPicPr>
          <p:cNvPr id="289" name="Signal gradient.png"/>
          <p:cNvPicPr>
            <a:picLocks noChangeAspect="1"/>
          </p:cNvPicPr>
          <p:nvPr/>
        </p:nvPicPr>
        <p:blipFill>
          <a:blip r:embed="rId3">
            <a:extLst/>
          </a:blip>
          <a:srcRect t="68793" b="10576"/>
          <a:stretch>
            <a:fillRect/>
          </a:stretch>
        </p:blipFill>
        <p:spPr>
          <a:xfrm>
            <a:off x="0" y="4715170"/>
            <a:ext cx="9144001" cy="462859"/>
          </a:xfrm>
          <a:prstGeom prst="rect">
            <a:avLst/>
          </a:prstGeom>
          <a:ln w="12700">
            <a:miter lim="400000"/>
          </a:ln>
        </p:spPr>
      </p:pic>
      <p:pic>
        <p:nvPicPr>
          <p:cNvPr id="290" name="Signal gradient.png"/>
          <p:cNvPicPr>
            <a:picLocks noChangeAspect="1"/>
          </p:cNvPicPr>
          <p:nvPr/>
        </p:nvPicPr>
        <p:blipFill>
          <a:blip r:embed="rId3">
            <a:extLst/>
          </a:blip>
          <a:srcRect l="17558" t="61143" r="26400" b="31612"/>
          <a:stretch>
            <a:fillRect/>
          </a:stretch>
        </p:blipFill>
        <p:spPr>
          <a:xfrm>
            <a:off x="1605557" y="4543546"/>
            <a:ext cx="5124377" cy="162516"/>
          </a:xfrm>
          <a:prstGeom prst="rect">
            <a:avLst/>
          </a:prstGeom>
          <a:ln w="12700">
            <a:miter lim="400000"/>
          </a:ln>
        </p:spPr>
      </p:pic>
      <p:pic>
        <p:nvPicPr>
          <p:cNvPr id="291" name="Signal gradient.png"/>
          <p:cNvPicPr>
            <a:picLocks noChangeAspect="1"/>
          </p:cNvPicPr>
          <p:nvPr/>
        </p:nvPicPr>
        <p:blipFill>
          <a:blip r:embed="rId3">
            <a:extLst/>
          </a:blip>
          <a:srcRect l="94044" t="60878" b="31390"/>
          <a:stretch>
            <a:fillRect/>
          </a:stretch>
        </p:blipFill>
        <p:spPr>
          <a:xfrm>
            <a:off x="8599388" y="4537593"/>
            <a:ext cx="544613" cy="173454"/>
          </a:xfrm>
          <a:prstGeom prst="rect">
            <a:avLst/>
          </a:prstGeom>
          <a:ln w="12700">
            <a:miter lim="400000"/>
          </a:ln>
        </p:spPr>
      </p:pic>
      <p:pic>
        <p:nvPicPr>
          <p:cNvPr id="292" name="Signal gradient.png"/>
          <p:cNvPicPr>
            <a:picLocks noChangeAspect="1"/>
          </p:cNvPicPr>
          <p:nvPr/>
        </p:nvPicPr>
        <p:blipFill>
          <a:blip r:embed="rId3">
            <a:extLst/>
          </a:blip>
          <a:srcRect t="60897" r="95533" b="31745"/>
          <a:stretch>
            <a:fillRect/>
          </a:stretch>
        </p:blipFill>
        <p:spPr>
          <a:xfrm>
            <a:off x="0" y="4538014"/>
            <a:ext cx="408434" cy="165071"/>
          </a:xfrm>
          <a:prstGeom prst="rect">
            <a:avLst/>
          </a:prstGeom>
          <a:ln w="12700">
            <a:miter lim="400000"/>
          </a:ln>
        </p:spPr>
      </p:pic>
      <p:sp>
        <p:nvSpPr>
          <p:cNvPr id="293" name="Shape 29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Breaker Slide 2">
    <p:spTree>
      <p:nvGrpSpPr>
        <p:cNvPr id="1" name=""/>
        <p:cNvGrpSpPr/>
        <p:nvPr/>
      </p:nvGrpSpPr>
      <p:grpSpPr>
        <a:xfrm>
          <a:off x="0" y="0"/>
          <a:ext cx="0" cy="0"/>
          <a:chOff x="0" y="0"/>
          <a:chExt cx="0" cy="0"/>
        </a:xfrm>
      </p:grpSpPr>
      <p:sp>
        <p:nvSpPr>
          <p:cNvPr id="300" name="Shape 300"/>
          <p:cNvSpPr/>
          <p:nvPr/>
        </p:nvSpPr>
        <p:spPr>
          <a:xfrm flipH="1">
            <a:off x="0" y="0"/>
            <a:ext cx="9144000" cy="5143500"/>
          </a:xfrm>
          <a:prstGeom prst="rect">
            <a:avLst/>
          </a:prstGeom>
          <a:gradFill>
            <a:gsLst>
              <a:gs pos="0">
                <a:schemeClr val="accent2"/>
              </a:gs>
              <a:gs pos="100000">
                <a:srgbClr val="59CBC9"/>
              </a:gs>
            </a:gsLst>
            <a:lin ang="18900000"/>
          </a:gradFill>
          <a:ln w="12700">
            <a:miter lim="400000"/>
          </a:ln>
        </p:spPr>
        <p:txBody>
          <a:bodyPr lIns="45719" rIns="45719" anchor="ctr"/>
          <a:lstStyle/>
          <a:p>
            <a:pPr algn="ctr">
              <a:defRPr>
                <a:solidFill>
                  <a:srgbClr val="FFFFFF"/>
                </a:solidFill>
              </a:defRPr>
            </a:pPr>
            <a:endParaRPr/>
          </a:p>
        </p:txBody>
      </p:sp>
      <p:pic>
        <p:nvPicPr>
          <p:cNvPr id="301" name="image3.png" descr="APP17_small_sphere_assets_BH_06_001_0001.png"/>
          <p:cNvPicPr>
            <a:picLocks noChangeAspect="1"/>
          </p:cNvPicPr>
          <p:nvPr/>
        </p:nvPicPr>
        <p:blipFill>
          <a:blip r:embed="rId2">
            <a:extLst/>
          </a:blip>
          <a:srcRect t="19844" r="63242"/>
          <a:stretch>
            <a:fillRect/>
          </a:stretch>
        </p:blipFill>
        <p:spPr>
          <a:xfrm rot="20033427">
            <a:off x="7495964" y="-770550"/>
            <a:ext cx="2453394" cy="5350011"/>
          </a:xfrm>
          <a:custGeom>
            <a:avLst/>
            <a:gdLst/>
            <a:ahLst/>
            <a:cxnLst>
              <a:cxn ang="0">
                <a:pos x="wd2" y="hd2"/>
              </a:cxn>
              <a:cxn ang="5400000">
                <a:pos x="wd2" y="hd2"/>
              </a:cxn>
              <a:cxn ang="10800000">
                <a:pos x="wd2" y="hd2"/>
              </a:cxn>
              <a:cxn ang="16200000">
                <a:pos x="wd2" y="hd2"/>
              </a:cxn>
            </a:cxnLst>
            <a:rect l="0" t="0" r="r" b="b"/>
            <a:pathLst>
              <a:path w="21600" h="21600" extrusionOk="0">
                <a:moveTo>
                  <a:pt x="726" y="0"/>
                </a:moveTo>
                <a:lnTo>
                  <a:pt x="0" y="679"/>
                </a:lnTo>
                <a:lnTo>
                  <a:pt x="0" y="20850"/>
                </a:lnTo>
                <a:lnTo>
                  <a:pt x="3335" y="21599"/>
                </a:lnTo>
                <a:lnTo>
                  <a:pt x="3529" y="21600"/>
                </a:lnTo>
                <a:lnTo>
                  <a:pt x="21600" y="4691"/>
                </a:lnTo>
                <a:lnTo>
                  <a:pt x="726" y="0"/>
                </a:lnTo>
                <a:close/>
              </a:path>
            </a:pathLst>
          </a:custGeom>
          <a:ln w="12700">
            <a:miter lim="400000"/>
          </a:ln>
        </p:spPr>
      </p:pic>
      <p:sp>
        <p:nvSpPr>
          <p:cNvPr id="302" name="Shape 302"/>
          <p:cNvSpPr>
            <a:spLocks noGrp="1"/>
          </p:cNvSpPr>
          <p:nvPr>
            <p:ph type="body" sz="quarter" idx="13"/>
          </p:nvPr>
        </p:nvSpPr>
        <p:spPr>
          <a:xfrm>
            <a:off x="457200" y="1916907"/>
            <a:ext cx="8001000" cy="851693"/>
          </a:xfrm>
          <a:prstGeom prst="rect">
            <a:avLst/>
          </a:prstGeom>
        </p:spPr>
        <p:txBody>
          <a:bodyPr anchor="t"/>
          <a:lstStyle>
            <a:lvl1pPr>
              <a:spcBef>
                <a:spcPts val="0"/>
              </a:spcBef>
            </a:lvl1pPr>
          </a:lstStyle>
          <a:p>
            <a:r>
              <a:t>Click to edit Master subtitle style</a:t>
            </a:r>
          </a:p>
        </p:txBody>
      </p:sp>
      <p:sp>
        <p:nvSpPr>
          <p:cNvPr id="303" name="Shape 303"/>
          <p:cNvSpPr>
            <a:spLocks noGrp="1"/>
          </p:cNvSpPr>
          <p:nvPr>
            <p:ph type="body" sz="quarter" idx="14"/>
          </p:nvPr>
        </p:nvSpPr>
        <p:spPr>
          <a:xfrm>
            <a:off x="457200" y="1104900"/>
            <a:ext cx="7315200" cy="784227"/>
          </a:xfrm>
          <a:prstGeom prst="rect">
            <a:avLst/>
          </a:prstGeom>
        </p:spPr>
        <p:txBody>
          <a:bodyPr/>
          <a:lstStyle>
            <a:lvl1pPr>
              <a:defRPr sz="3200">
                <a:latin typeface="SharpSansNoOne-SemiBold"/>
                <a:ea typeface="SharpSansNoOne-SemiBold"/>
                <a:cs typeface="SharpSansNoOne-SemiBold"/>
                <a:sym typeface="SharpSansNoOne-SemiBold"/>
              </a:defRPr>
            </a:lvl1pPr>
          </a:lstStyle>
          <a:p>
            <a:r>
              <a:t>Click to edit Master title style</a:t>
            </a:r>
          </a:p>
        </p:txBody>
      </p:sp>
      <p:grpSp>
        <p:nvGrpSpPr>
          <p:cNvPr id="308" name="Group 308"/>
          <p:cNvGrpSpPr/>
          <p:nvPr/>
        </p:nvGrpSpPr>
        <p:grpSpPr>
          <a:xfrm>
            <a:off x="-10187" y="3169441"/>
            <a:ext cx="9154187" cy="1975250"/>
            <a:chOff x="0" y="0"/>
            <a:chExt cx="9154186" cy="1975249"/>
          </a:xfrm>
        </p:grpSpPr>
        <p:pic>
          <p:nvPicPr>
            <p:cNvPr id="304" name="image1.png" descr="Dot.png"/>
            <p:cNvPicPr>
              <a:picLocks noChangeAspect="1"/>
            </p:cNvPicPr>
            <p:nvPr/>
          </p:nvPicPr>
          <p:blipFill>
            <a:blip r:embed="rId3">
              <a:extLst/>
            </a:blip>
            <a:srcRect l="9145" r="1974" b="46667"/>
            <a:stretch>
              <a:fillRect/>
            </a:stretch>
          </p:blipFill>
          <p:spPr>
            <a:xfrm>
              <a:off x="10186" y="0"/>
              <a:ext cx="9144001" cy="1346468"/>
            </a:xfrm>
            <a:prstGeom prst="rect">
              <a:avLst/>
            </a:prstGeom>
            <a:ln w="12700" cap="flat">
              <a:noFill/>
              <a:miter lim="400000"/>
            </a:ln>
            <a:effectLst/>
          </p:spPr>
        </p:pic>
        <p:pic>
          <p:nvPicPr>
            <p:cNvPr id="305" name="image1.png" descr="Dot.png"/>
            <p:cNvPicPr>
              <a:picLocks noChangeAspect="1"/>
            </p:cNvPicPr>
            <p:nvPr/>
          </p:nvPicPr>
          <p:blipFill>
            <a:blip r:embed="rId3">
              <a:extLst/>
            </a:blip>
            <a:srcRect l="9145" t="32583" r="1974" b="51776"/>
            <a:stretch>
              <a:fillRect/>
            </a:stretch>
          </p:blipFill>
          <p:spPr>
            <a:xfrm>
              <a:off x="10186" y="1580389"/>
              <a:ext cx="9144001" cy="394861"/>
            </a:xfrm>
            <a:prstGeom prst="rect">
              <a:avLst/>
            </a:prstGeom>
            <a:ln w="12700" cap="flat">
              <a:noFill/>
              <a:miter lim="400000"/>
            </a:ln>
            <a:effectLst/>
          </p:spPr>
        </p:pic>
        <p:pic>
          <p:nvPicPr>
            <p:cNvPr id="306" name="image1.png" descr="Dot.png"/>
            <p:cNvPicPr>
              <a:picLocks noChangeAspect="1"/>
            </p:cNvPicPr>
            <p:nvPr/>
          </p:nvPicPr>
          <p:blipFill>
            <a:blip r:embed="rId3">
              <a:extLst/>
            </a:blip>
            <a:srcRect l="24929" t="32583" r="24929" b="60891"/>
            <a:stretch>
              <a:fillRect/>
            </a:stretch>
          </p:blipFill>
          <p:spPr>
            <a:xfrm>
              <a:off x="1634066" y="1377189"/>
              <a:ext cx="5158495" cy="164740"/>
            </a:xfrm>
            <a:prstGeom prst="rect">
              <a:avLst/>
            </a:prstGeom>
            <a:ln w="12700" cap="flat">
              <a:noFill/>
              <a:miter lim="400000"/>
            </a:ln>
            <a:effectLst/>
          </p:spPr>
        </p:pic>
        <p:pic>
          <p:nvPicPr>
            <p:cNvPr id="307" name="image1.png" descr="Dot.png"/>
            <p:cNvPicPr>
              <a:picLocks noChangeAspect="1"/>
            </p:cNvPicPr>
            <p:nvPr/>
          </p:nvPicPr>
          <p:blipFill>
            <a:blip r:embed="rId3">
              <a:extLst/>
            </a:blip>
            <a:srcRect l="24929" t="32583" r="71487" b="60891"/>
            <a:stretch>
              <a:fillRect/>
            </a:stretch>
          </p:blipFill>
          <p:spPr>
            <a:xfrm>
              <a:off x="0" y="1377189"/>
              <a:ext cx="368599" cy="164740"/>
            </a:xfrm>
            <a:prstGeom prst="rect">
              <a:avLst/>
            </a:prstGeom>
            <a:ln w="12700" cap="flat">
              <a:noFill/>
              <a:miter lim="400000"/>
            </a:ln>
            <a:effectLst/>
          </p:spPr>
        </p:pic>
      </p:grpSp>
      <p:sp>
        <p:nvSpPr>
          <p:cNvPr id="309" name="Shape 309"/>
          <p:cNvSpPr/>
          <p:nvPr/>
        </p:nvSpPr>
        <p:spPr>
          <a:xfrm>
            <a:off x="5087540" y="4469407"/>
            <a:ext cx="3531527" cy="251820"/>
          </a:xfrm>
          <a:prstGeom prst="rect">
            <a:avLst/>
          </a:prstGeom>
          <a:ln w="12700">
            <a:miter lim="400000"/>
          </a:ln>
          <a:extLst>
            <a:ext uri="{C572A759-6A51-4108-AA02-DFA0A04FC94B}">
              <ma14:wrappingTextBoxFlag xmlns:ma14="http://schemas.microsoft.com/office/mac/drawingml/2011/main" val="1"/>
            </a:ext>
          </a:extLst>
        </p:spPr>
        <p:txBody>
          <a:bodyPr lIns="45719" rIns="45719" anchor="b"/>
          <a:lstStyle>
            <a:lvl1pPr algn="r">
              <a:spcBef>
                <a:spcPts val="300"/>
              </a:spcBef>
              <a:defRPr sz="600">
                <a:solidFill>
                  <a:srgbClr val="FFFFFF"/>
                </a:solidFill>
                <a:latin typeface="SharpSansNoOne-SemiBold"/>
                <a:ea typeface="SharpSansNoOne-SemiBold"/>
                <a:cs typeface="SharpSansNoOne-SemiBold"/>
                <a:sym typeface="SharpSansNoOne-SemiBold"/>
              </a:defRPr>
            </a:lvl1pPr>
          </a:lstStyle>
          <a:p>
            <a:r>
              <a:t>APPDYNAMICS CONFIDENTIAL AND PROPRIETARY</a:t>
            </a:r>
          </a:p>
        </p:txBody>
      </p:sp>
      <p:pic>
        <p:nvPicPr>
          <p:cNvPr id="310" name="image1.png" descr="Dot.png"/>
          <p:cNvPicPr>
            <a:picLocks noChangeAspect="1"/>
          </p:cNvPicPr>
          <p:nvPr/>
        </p:nvPicPr>
        <p:blipFill>
          <a:blip r:embed="rId3">
            <a:extLst/>
          </a:blip>
          <a:srcRect l="93436" t="32583" r="1973" b="60891"/>
          <a:stretch>
            <a:fillRect/>
          </a:stretch>
        </p:blipFill>
        <p:spPr>
          <a:xfrm>
            <a:off x="8671851" y="4551065"/>
            <a:ext cx="472150" cy="164740"/>
          </a:xfrm>
          <a:prstGeom prst="rect">
            <a:avLst/>
          </a:prstGeom>
          <a:ln w="12700">
            <a:miter lim="400000"/>
          </a:ln>
        </p:spPr>
      </p:pic>
      <p:pic>
        <p:nvPicPr>
          <p:cNvPr id="311" name="AppD-Summ-Logo---White.png"/>
          <p:cNvPicPr>
            <a:picLocks noChangeAspect="1"/>
          </p:cNvPicPr>
          <p:nvPr/>
        </p:nvPicPr>
        <p:blipFill>
          <a:blip r:embed="rId4">
            <a:extLst/>
          </a:blip>
          <a:stretch>
            <a:fillRect/>
          </a:stretch>
        </p:blipFill>
        <p:spPr>
          <a:xfrm>
            <a:off x="503766" y="4570716"/>
            <a:ext cx="1010113" cy="100002"/>
          </a:xfrm>
          <a:prstGeom prst="rect">
            <a:avLst/>
          </a:prstGeom>
          <a:ln w="12700">
            <a:miter lim="400000"/>
          </a:ln>
        </p:spPr>
      </p:pic>
      <p:sp>
        <p:nvSpPr>
          <p:cNvPr id="312" name="Shape 31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Breaker Slide 1">
    <p:spTree>
      <p:nvGrpSpPr>
        <p:cNvPr id="1" name=""/>
        <p:cNvGrpSpPr/>
        <p:nvPr/>
      </p:nvGrpSpPr>
      <p:grpSpPr>
        <a:xfrm>
          <a:off x="0" y="0"/>
          <a:ext cx="0" cy="0"/>
          <a:chOff x="0" y="0"/>
          <a:chExt cx="0" cy="0"/>
        </a:xfrm>
      </p:grpSpPr>
      <p:sp>
        <p:nvSpPr>
          <p:cNvPr id="336" name="Shape 336"/>
          <p:cNvSpPr/>
          <p:nvPr/>
        </p:nvSpPr>
        <p:spPr>
          <a:xfrm flipH="1">
            <a:off x="0" y="0"/>
            <a:ext cx="9144000" cy="5143500"/>
          </a:xfrm>
          <a:prstGeom prst="rect">
            <a:avLst/>
          </a:prstGeom>
          <a:gradFill>
            <a:gsLst>
              <a:gs pos="0">
                <a:schemeClr val="accent1"/>
              </a:gs>
              <a:gs pos="100000">
                <a:schemeClr val="accent2"/>
              </a:gs>
            </a:gsLst>
            <a:lin ang="18900000"/>
          </a:gradFill>
          <a:ln w="12700">
            <a:miter lim="400000"/>
          </a:ln>
        </p:spPr>
        <p:txBody>
          <a:bodyPr lIns="45719" rIns="45719" anchor="ctr"/>
          <a:lstStyle/>
          <a:p>
            <a:pPr algn="ctr">
              <a:defRPr>
                <a:solidFill>
                  <a:srgbClr val="FFFFFF"/>
                </a:solidFill>
              </a:defRPr>
            </a:pPr>
            <a:endParaRPr/>
          </a:p>
        </p:txBody>
      </p:sp>
      <p:sp>
        <p:nvSpPr>
          <p:cNvPr id="337" name="Shape 337"/>
          <p:cNvSpPr>
            <a:spLocks noGrp="1"/>
          </p:cNvSpPr>
          <p:nvPr>
            <p:ph type="body" sz="quarter" idx="13"/>
          </p:nvPr>
        </p:nvSpPr>
        <p:spPr>
          <a:xfrm>
            <a:off x="457200" y="1916907"/>
            <a:ext cx="8001000" cy="851693"/>
          </a:xfrm>
          <a:prstGeom prst="rect">
            <a:avLst/>
          </a:prstGeom>
        </p:spPr>
        <p:txBody>
          <a:bodyPr anchor="t"/>
          <a:lstStyle>
            <a:lvl1pPr>
              <a:spcBef>
                <a:spcPts val="0"/>
              </a:spcBef>
            </a:lvl1pPr>
          </a:lstStyle>
          <a:p>
            <a:r>
              <a:t>Click to edit Master subtitle style</a:t>
            </a:r>
          </a:p>
        </p:txBody>
      </p:sp>
      <p:sp>
        <p:nvSpPr>
          <p:cNvPr id="338" name="Shape 338"/>
          <p:cNvSpPr>
            <a:spLocks noGrp="1"/>
          </p:cNvSpPr>
          <p:nvPr>
            <p:ph type="body" sz="quarter" idx="14"/>
          </p:nvPr>
        </p:nvSpPr>
        <p:spPr>
          <a:xfrm>
            <a:off x="457200" y="1104900"/>
            <a:ext cx="7315200" cy="784227"/>
          </a:xfrm>
          <a:prstGeom prst="rect">
            <a:avLst/>
          </a:prstGeom>
        </p:spPr>
        <p:txBody>
          <a:bodyPr/>
          <a:lstStyle>
            <a:lvl1pPr>
              <a:defRPr sz="3200">
                <a:latin typeface="SharpSansNoOne-SemiBold"/>
                <a:ea typeface="SharpSansNoOne-SemiBold"/>
                <a:cs typeface="SharpSansNoOne-SemiBold"/>
                <a:sym typeface="SharpSansNoOne-SemiBold"/>
              </a:defRPr>
            </a:lvl1pPr>
          </a:lstStyle>
          <a:p>
            <a:r>
              <a:t>Click to edit Master title style</a:t>
            </a:r>
          </a:p>
        </p:txBody>
      </p:sp>
      <p:grpSp>
        <p:nvGrpSpPr>
          <p:cNvPr id="343" name="Group 343"/>
          <p:cNvGrpSpPr/>
          <p:nvPr/>
        </p:nvGrpSpPr>
        <p:grpSpPr>
          <a:xfrm>
            <a:off x="-10187" y="3169441"/>
            <a:ext cx="9154187" cy="1975250"/>
            <a:chOff x="0" y="0"/>
            <a:chExt cx="9154186" cy="1975249"/>
          </a:xfrm>
        </p:grpSpPr>
        <p:pic>
          <p:nvPicPr>
            <p:cNvPr id="339" name="image1.png" descr="Dot.png"/>
            <p:cNvPicPr>
              <a:picLocks noChangeAspect="1"/>
            </p:cNvPicPr>
            <p:nvPr/>
          </p:nvPicPr>
          <p:blipFill>
            <a:blip r:embed="rId2">
              <a:extLst/>
            </a:blip>
            <a:srcRect l="9145" r="1974" b="46667"/>
            <a:stretch>
              <a:fillRect/>
            </a:stretch>
          </p:blipFill>
          <p:spPr>
            <a:xfrm>
              <a:off x="10186" y="0"/>
              <a:ext cx="9144001" cy="1346468"/>
            </a:xfrm>
            <a:prstGeom prst="rect">
              <a:avLst/>
            </a:prstGeom>
            <a:ln w="12700" cap="flat">
              <a:noFill/>
              <a:miter lim="400000"/>
            </a:ln>
            <a:effectLst/>
          </p:spPr>
        </p:pic>
        <p:pic>
          <p:nvPicPr>
            <p:cNvPr id="340" name="image1.png" descr="Dot.png"/>
            <p:cNvPicPr>
              <a:picLocks noChangeAspect="1"/>
            </p:cNvPicPr>
            <p:nvPr/>
          </p:nvPicPr>
          <p:blipFill>
            <a:blip r:embed="rId2">
              <a:extLst/>
            </a:blip>
            <a:srcRect l="9145" t="32583" r="1974" b="51776"/>
            <a:stretch>
              <a:fillRect/>
            </a:stretch>
          </p:blipFill>
          <p:spPr>
            <a:xfrm>
              <a:off x="10186" y="1580389"/>
              <a:ext cx="9144001" cy="394861"/>
            </a:xfrm>
            <a:prstGeom prst="rect">
              <a:avLst/>
            </a:prstGeom>
            <a:ln w="12700" cap="flat">
              <a:noFill/>
              <a:miter lim="400000"/>
            </a:ln>
            <a:effectLst/>
          </p:spPr>
        </p:pic>
        <p:pic>
          <p:nvPicPr>
            <p:cNvPr id="341" name="image1.png" descr="Dot.png"/>
            <p:cNvPicPr>
              <a:picLocks noChangeAspect="1"/>
            </p:cNvPicPr>
            <p:nvPr/>
          </p:nvPicPr>
          <p:blipFill>
            <a:blip r:embed="rId2">
              <a:extLst/>
            </a:blip>
            <a:srcRect l="24929" t="32583" r="24929" b="60891"/>
            <a:stretch>
              <a:fillRect/>
            </a:stretch>
          </p:blipFill>
          <p:spPr>
            <a:xfrm>
              <a:off x="1634066" y="1377189"/>
              <a:ext cx="5158495" cy="164740"/>
            </a:xfrm>
            <a:prstGeom prst="rect">
              <a:avLst/>
            </a:prstGeom>
            <a:ln w="12700" cap="flat">
              <a:noFill/>
              <a:miter lim="400000"/>
            </a:ln>
            <a:effectLst/>
          </p:spPr>
        </p:pic>
        <p:pic>
          <p:nvPicPr>
            <p:cNvPr id="342" name="image1.png" descr="Dot.png"/>
            <p:cNvPicPr>
              <a:picLocks noChangeAspect="1"/>
            </p:cNvPicPr>
            <p:nvPr/>
          </p:nvPicPr>
          <p:blipFill>
            <a:blip r:embed="rId2">
              <a:extLst/>
            </a:blip>
            <a:srcRect l="24929" t="32583" r="71487" b="60891"/>
            <a:stretch>
              <a:fillRect/>
            </a:stretch>
          </p:blipFill>
          <p:spPr>
            <a:xfrm>
              <a:off x="0" y="1377189"/>
              <a:ext cx="368599" cy="164740"/>
            </a:xfrm>
            <a:prstGeom prst="rect">
              <a:avLst/>
            </a:prstGeom>
            <a:ln w="12700" cap="flat">
              <a:noFill/>
              <a:miter lim="400000"/>
            </a:ln>
            <a:effectLst/>
          </p:spPr>
        </p:pic>
      </p:grpSp>
      <p:sp>
        <p:nvSpPr>
          <p:cNvPr id="344" name="Shape 344"/>
          <p:cNvSpPr/>
          <p:nvPr/>
        </p:nvSpPr>
        <p:spPr>
          <a:xfrm>
            <a:off x="5087540" y="4469407"/>
            <a:ext cx="3531527" cy="251820"/>
          </a:xfrm>
          <a:prstGeom prst="rect">
            <a:avLst/>
          </a:prstGeom>
          <a:ln w="12700">
            <a:miter lim="400000"/>
          </a:ln>
          <a:extLst>
            <a:ext uri="{C572A759-6A51-4108-AA02-DFA0A04FC94B}">
              <ma14:wrappingTextBoxFlag xmlns:ma14="http://schemas.microsoft.com/office/mac/drawingml/2011/main" val="1"/>
            </a:ext>
          </a:extLst>
        </p:spPr>
        <p:txBody>
          <a:bodyPr lIns="45719" rIns="45719" anchor="b"/>
          <a:lstStyle>
            <a:lvl1pPr algn="r">
              <a:spcBef>
                <a:spcPts val="300"/>
              </a:spcBef>
              <a:defRPr sz="600">
                <a:solidFill>
                  <a:srgbClr val="FFFFFF"/>
                </a:solidFill>
                <a:latin typeface="SharpSansNoOne-SemiBold"/>
                <a:ea typeface="SharpSansNoOne-SemiBold"/>
                <a:cs typeface="SharpSansNoOne-SemiBold"/>
                <a:sym typeface="SharpSansNoOne-SemiBold"/>
              </a:defRPr>
            </a:lvl1pPr>
          </a:lstStyle>
          <a:p>
            <a:r>
              <a:t>APPDYNAMICS CONFIDENTIAL AND PROPRIETARY</a:t>
            </a:r>
          </a:p>
        </p:txBody>
      </p:sp>
      <p:pic>
        <p:nvPicPr>
          <p:cNvPr id="345" name="image1.png" descr="Dot.png"/>
          <p:cNvPicPr>
            <a:picLocks noChangeAspect="1"/>
          </p:cNvPicPr>
          <p:nvPr/>
        </p:nvPicPr>
        <p:blipFill>
          <a:blip r:embed="rId2">
            <a:extLst/>
          </a:blip>
          <a:srcRect l="93436" t="32583" r="1973" b="60891"/>
          <a:stretch>
            <a:fillRect/>
          </a:stretch>
        </p:blipFill>
        <p:spPr>
          <a:xfrm>
            <a:off x="8671851" y="4551065"/>
            <a:ext cx="472150" cy="164740"/>
          </a:xfrm>
          <a:prstGeom prst="rect">
            <a:avLst/>
          </a:prstGeom>
          <a:ln w="12700">
            <a:miter lim="400000"/>
          </a:ln>
        </p:spPr>
      </p:pic>
      <p:pic>
        <p:nvPicPr>
          <p:cNvPr id="346" name="AppD-Summ-Logo---White.png"/>
          <p:cNvPicPr>
            <a:picLocks noChangeAspect="1"/>
          </p:cNvPicPr>
          <p:nvPr/>
        </p:nvPicPr>
        <p:blipFill>
          <a:blip r:embed="rId3">
            <a:extLst/>
          </a:blip>
          <a:stretch>
            <a:fillRect/>
          </a:stretch>
        </p:blipFill>
        <p:spPr>
          <a:xfrm>
            <a:off x="503766" y="4570716"/>
            <a:ext cx="1010113" cy="100002"/>
          </a:xfrm>
          <a:prstGeom prst="rect">
            <a:avLst/>
          </a:prstGeom>
          <a:ln w="12700">
            <a:miter lim="400000"/>
          </a:ln>
        </p:spPr>
      </p:pic>
      <p:sp>
        <p:nvSpPr>
          <p:cNvPr id="347" name="Shape 34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Breaker Slide 1 copy 1">
    <p:bg>
      <p:bgPr>
        <a:solidFill>
          <a:srgbClr val="FFFFFF"/>
        </a:solidFill>
        <a:effectLst/>
      </p:bgPr>
    </p:bg>
    <p:spTree>
      <p:nvGrpSpPr>
        <p:cNvPr id="1" name=""/>
        <p:cNvGrpSpPr/>
        <p:nvPr/>
      </p:nvGrpSpPr>
      <p:grpSpPr>
        <a:xfrm>
          <a:off x="0" y="0"/>
          <a:ext cx="0" cy="0"/>
          <a:chOff x="0" y="0"/>
          <a:chExt cx="0" cy="0"/>
        </a:xfrm>
      </p:grpSpPr>
      <p:sp>
        <p:nvSpPr>
          <p:cNvPr id="354" name="Shape 354"/>
          <p:cNvSpPr>
            <a:spLocks noGrp="1"/>
          </p:cNvSpPr>
          <p:nvPr>
            <p:ph type="body" sz="quarter" idx="13"/>
          </p:nvPr>
        </p:nvSpPr>
        <p:spPr>
          <a:xfrm>
            <a:off x="457200" y="1916907"/>
            <a:ext cx="8001000" cy="851693"/>
          </a:xfrm>
          <a:prstGeom prst="rect">
            <a:avLst/>
          </a:prstGeom>
        </p:spPr>
        <p:txBody>
          <a:bodyPr anchor="t"/>
          <a:lstStyle>
            <a:lvl1pPr>
              <a:spcBef>
                <a:spcPts val="0"/>
              </a:spcBef>
              <a:defRPr>
                <a:solidFill>
                  <a:schemeClr val="accent4"/>
                </a:solidFill>
              </a:defRPr>
            </a:lvl1pPr>
          </a:lstStyle>
          <a:p>
            <a:r>
              <a:t>Click to edit Master subtitle style</a:t>
            </a:r>
          </a:p>
        </p:txBody>
      </p:sp>
      <p:sp>
        <p:nvSpPr>
          <p:cNvPr id="355" name="Shape 355"/>
          <p:cNvSpPr>
            <a:spLocks noGrp="1"/>
          </p:cNvSpPr>
          <p:nvPr>
            <p:ph type="body" sz="quarter" idx="14"/>
          </p:nvPr>
        </p:nvSpPr>
        <p:spPr>
          <a:xfrm>
            <a:off x="457200" y="1104900"/>
            <a:ext cx="7315200" cy="784227"/>
          </a:xfrm>
          <a:prstGeom prst="rect">
            <a:avLst/>
          </a:prstGeom>
        </p:spPr>
        <p:txBody>
          <a:bodyPr/>
          <a:lstStyle>
            <a:lvl1pPr>
              <a:defRPr sz="3200">
                <a:solidFill>
                  <a:schemeClr val="accent4"/>
                </a:solidFill>
                <a:latin typeface="SharpSansNoOne-SemiBold"/>
                <a:ea typeface="SharpSansNoOne-SemiBold"/>
                <a:cs typeface="SharpSansNoOne-SemiBold"/>
                <a:sym typeface="SharpSansNoOne-SemiBold"/>
              </a:defRPr>
            </a:lvl1pPr>
          </a:lstStyle>
          <a:p>
            <a:r>
              <a:t>Click to edit Master title style</a:t>
            </a:r>
          </a:p>
        </p:txBody>
      </p:sp>
      <p:pic>
        <p:nvPicPr>
          <p:cNvPr id="356" name="Signal gradient.png"/>
          <p:cNvPicPr>
            <a:picLocks noChangeAspect="1"/>
          </p:cNvPicPr>
          <p:nvPr/>
        </p:nvPicPr>
        <p:blipFill>
          <a:blip r:embed="rId2">
            <a:extLst/>
          </a:blip>
          <a:srcRect b="40088"/>
          <a:stretch>
            <a:fillRect/>
          </a:stretch>
        </p:blipFill>
        <p:spPr>
          <a:xfrm>
            <a:off x="0" y="3171732"/>
            <a:ext cx="9144000" cy="1344177"/>
          </a:xfrm>
          <a:prstGeom prst="rect">
            <a:avLst/>
          </a:prstGeom>
          <a:ln w="12700">
            <a:miter lim="400000"/>
          </a:ln>
        </p:spPr>
      </p:pic>
      <p:sp>
        <p:nvSpPr>
          <p:cNvPr id="357" name="Shape 357"/>
          <p:cNvSpPr/>
          <p:nvPr/>
        </p:nvSpPr>
        <p:spPr>
          <a:xfrm>
            <a:off x="6342177" y="4469407"/>
            <a:ext cx="2276890" cy="251820"/>
          </a:xfrm>
          <a:prstGeom prst="rect">
            <a:avLst/>
          </a:prstGeom>
          <a:ln w="12700">
            <a:miter lim="400000"/>
          </a:ln>
          <a:extLst>
            <a:ext uri="{C572A759-6A51-4108-AA02-DFA0A04FC94B}">
              <ma14:wrappingTextBoxFlag xmlns:ma14="http://schemas.microsoft.com/office/mac/drawingml/2011/main" val="1"/>
            </a:ext>
          </a:extLst>
        </p:spPr>
        <p:txBody>
          <a:bodyPr lIns="45719" rIns="45719" anchor="b"/>
          <a:lstStyle>
            <a:lvl1pPr algn="r">
              <a:spcBef>
                <a:spcPts val="300"/>
              </a:spcBef>
              <a:defRPr sz="600">
                <a:latin typeface="SharpSansNoOne-SemiBold"/>
                <a:ea typeface="SharpSansNoOne-SemiBold"/>
                <a:cs typeface="SharpSansNoOne-SemiBold"/>
                <a:sym typeface="SharpSansNoOne-SemiBold"/>
              </a:defRPr>
            </a:lvl1pPr>
          </a:lstStyle>
          <a:p>
            <a:r>
              <a:t>APPDYNAMICS CONFIDENTIAL AND PROPRIETARY</a:t>
            </a:r>
          </a:p>
        </p:txBody>
      </p:sp>
      <p:pic>
        <p:nvPicPr>
          <p:cNvPr id="358" name="AppD-Summ-Logo---Grey.png"/>
          <p:cNvPicPr>
            <a:picLocks noChangeAspect="1"/>
          </p:cNvPicPr>
          <p:nvPr/>
        </p:nvPicPr>
        <p:blipFill>
          <a:blip r:embed="rId3">
            <a:extLst/>
          </a:blip>
          <a:stretch>
            <a:fillRect/>
          </a:stretch>
        </p:blipFill>
        <p:spPr>
          <a:xfrm>
            <a:off x="503766" y="4570716"/>
            <a:ext cx="1010113" cy="100002"/>
          </a:xfrm>
          <a:prstGeom prst="rect">
            <a:avLst/>
          </a:prstGeom>
          <a:ln w="12700">
            <a:miter lim="400000"/>
          </a:ln>
        </p:spPr>
      </p:pic>
      <p:pic>
        <p:nvPicPr>
          <p:cNvPr id="359" name="Signal gradient.png"/>
          <p:cNvPicPr>
            <a:picLocks noChangeAspect="1"/>
          </p:cNvPicPr>
          <p:nvPr/>
        </p:nvPicPr>
        <p:blipFill>
          <a:blip r:embed="rId2">
            <a:extLst/>
          </a:blip>
          <a:srcRect t="68793" b="10576"/>
          <a:stretch>
            <a:fillRect/>
          </a:stretch>
        </p:blipFill>
        <p:spPr>
          <a:xfrm>
            <a:off x="0" y="4715170"/>
            <a:ext cx="9144001" cy="462859"/>
          </a:xfrm>
          <a:prstGeom prst="rect">
            <a:avLst/>
          </a:prstGeom>
          <a:ln w="12700">
            <a:miter lim="400000"/>
          </a:ln>
        </p:spPr>
      </p:pic>
      <p:pic>
        <p:nvPicPr>
          <p:cNvPr id="360" name="Signal gradient.png"/>
          <p:cNvPicPr>
            <a:picLocks noChangeAspect="1"/>
          </p:cNvPicPr>
          <p:nvPr/>
        </p:nvPicPr>
        <p:blipFill>
          <a:blip r:embed="rId2">
            <a:extLst/>
          </a:blip>
          <a:srcRect l="17558" t="61143" r="26400" b="31612"/>
          <a:stretch>
            <a:fillRect/>
          </a:stretch>
        </p:blipFill>
        <p:spPr>
          <a:xfrm>
            <a:off x="1605557" y="4543546"/>
            <a:ext cx="5124377" cy="162516"/>
          </a:xfrm>
          <a:prstGeom prst="rect">
            <a:avLst/>
          </a:prstGeom>
          <a:ln w="12700">
            <a:miter lim="400000"/>
          </a:ln>
        </p:spPr>
      </p:pic>
      <p:pic>
        <p:nvPicPr>
          <p:cNvPr id="361" name="Signal gradient.png"/>
          <p:cNvPicPr>
            <a:picLocks noChangeAspect="1"/>
          </p:cNvPicPr>
          <p:nvPr/>
        </p:nvPicPr>
        <p:blipFill>
          <a:blip r:embed="rId2">
            <a:extLst/>
          </a:blip>
          <a:srcRect l="94044" t="60878" b="31390"/>
          <a:stretch>
            <a:fillRect/>
          </a:stretch>
        </p:blipFill>
        <p:spPr>
          <a:xfrm>
            <a:off x="8599388" y="4537593"/>
            <a:ext cx="544613" cy="173454"/>
          </a:xfrm>
          <a:prstGeom prst="rect">
            <a:avLst/>
          </a:prstGeom>
          <a:ln w="12700">
            <a:miter lim="400000"/>
          </a:ln>
        </p:spPr>
      </p:pic>
      <p:pic>
        <p:nvPicPr>
          <p:cNvPr id="362" name="Signal gradient.png"/>
          <p:cNvPicPr>
            <a:picLocks noChangeAspect="1"/>
          </p:cNvPicPr>
          <p:nvPr/>
        </p:nvPicPr>
        <p:blipFill>
          <a:blip r:embed="rId2">
            <a:extLst/>
          </a:blip>
          <a:srcRect t="60897" r="95533" b="31745"/>
          <a:stretch>
            <a:fillRect/>
          </a:stretch>
        </p:blipFill>
        <p:spPr>
          <a:xfrm>
            <a:off x="0" y="4538014"/>
            <a:ext cx="408434" cy="165071"/>
          </a:xfrm>
          <a:prstGeom prst="rect">
            <a:avLst/>
          </a:prstGeom>
          <a:ln w="12700">
            <a:miter lim="400000"/>
          </a:ln>
        </p:spPr>
      </p:pic>
      <p:sp>
        <p:nvSpPr>
          <p:cNvPr id="363" name="Shape 36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Breaker Slide 1">
    <p:spTree>
      <p:nvGrpSpPr>
        <p:cNvPr id="1" name=""/>
        <p:cNvGrpSpPr/>
        <p:nvPr/>
      </p:nvGrpSpPr>
      <p:grpSpPr>
        <a:xfrm>
          <a:off x="0" y="0"/>
          <a:ext cx="0" cy="0"/>
          <a:chOff x="0" y="0"/>
          <a:chExt cx="0" cy="0"/>
        </a:xfrm>
      </p:grpSpPr>
      <p:sp>
        <p:nvSpPr>
          <p:cNvPr id="370" name="Shape 370"/>
          <p:cNvSpPr/>
          <p:nvPr/>
        </p:nvSpPr>
        <p:spPr>
          <a:xfrm flipH="1">
            <a:off x="0" y="0"/>
            <a:ext cx="9144000" cy="5143500"/>
          </a:xfrm>
          <a:prstGeom prst="rect">
            <a:avLst/>
          </a:prstGeom>
          <a:gradFill>
            <a:gsLst>
              <a:gs pos="0">
                <a:schemeClr val="accent2"/>
              </a:gs>
              <a:gs pos="100000">
                <a:srgbClr val="59CBC9"/>
              </a:gs>
            </a:gsLst>
            <a:lin ang="18900000"/>
          </a:gradFill>
          <a:ln w="12700">
            <a:miter lim="400000"/>
          </a:ln>
        </p:spPr>
        <p:txBody>
          <a:bodyPr lIns="45719" rIns="45719" anchor="ctr"/>
          <a:lstStyle/>
          <a:p>
            <a:pPr algn="ctr">
              <a:defRPr>
                <a:solidFill>
                  <a:srgbClr val="FFFFFF"/>
                </a:solidFill>
              </a:defRPr>
            </a:pPr>
            <a:endParaRPr/>
          </a:p>
        </p:txBody>
      </p:sp>
      <p:sp>
        <p:nvSpPr>
          <p:cNvPr id="371" name="Shape 371"/>
          <p:cNvSpPr>
            <a:spLocks noGrp="1"/>
          </p:cNvSpPr>
          <p:nvPr>
            <p:ph type="body" sz="quarter" idx="13"/>
          </p:nvPr>
        </p:nvSpPr>
        <p:spPr>
          <a:xfrm>
            <a:off x="457200" y="1916907"/>
            <a:ext cx="8001000" cy="851693"/>
          </a:xfrm>
          <a:prstGeom prst="rect">
            <a:avLst/>
          </a:prstGeom>
        </p:spPr>
        <p:txBody>
          <a:bodyPr anchor="t"/>
          <a:lstStyle>
            <a:lvl1pPr>
              <a:spcBef>
                <a:spcPts val="0"/>
              </a:spcBef>
            </a:lvl1pPr>
          </a:lstStyle>
          <a:p>
            <a:r>
              <a:t>Click to edit Master subtitle style</a:t>
            </a:r>
          </a:p>
        </p:txBody>
      </p:sp>
      <p:sp>
        <p:nvSpPr>
          <p:cNvPr id="372" name="Shape 372"/>
          <p:cNvSpPr>
            <a:spLocks noGrp="1"/>
          </p:cNvSpPr>
          <p:nvPr>
            <p:ph type="body" sz="quarter" idx="14"/>
          </p:nvPr>
        </p:nvSpPr>
        <p:spPr>
          <a:xfrm>
            <a:off x="457200" y="1104900"/>
            <a:ext cx="7315200" cy="784227"/>
          </a:xfrm>
          <a:prstGeom prst="rect">
            <a:avLst/>
          </a:prstGeom>
        </p:spPr>
        <p:txBody>
          <a:bodyPr/>
          <a:lstStyle>
            <a:lvl1pPr>
              <a:defRPr sz="3200">
                <a:latin typeface="SharpSansNoOne-SemiBold"/>
                <a:ea typeface="SharpSansNoOne-SemiBold"/>
                <a:cs typeface="SharpSansNoOne-SemiBold"/>
                <a:sym typeface="SharpSansNoOne-SemiBold"/>
              </a:defRPr>
            </a:lvl1pPr>
          </a:lstStyle>
          <a:p>
            <a:r>
              <a:t>Click to edit Master title style</a:t>
            </a:r>
          </a:p>
        </p:txBody>
      </p:sp>
      <p:grpSp>
        <p:nvGrpSpPr>
          <p:cNvPr id="377" name="Group 377"/>
          <p:cNvGrpSpPr/>
          <p:nvPr/>
        </p:nvGrpSpPr>
        <p:grpSpPr>
          <a:xfrm>
            <a:off x="-10187" y="3169441"/>
            <a:ext cx="9154187" cy="1975250"/>
            <a:chOff x="0" y="0"/>
            <a:chExt cx="9154186" cy="1975249"/>
          </a:xfrm>
        </p:grpSpPr>
        <p:pic>
          <p:nvPicPr>
            <p:cNvPr id="373" name="image1.png" descr="Dot.png"/>
            <p:cNvPicPr>
              <a:picLocks noChangeAspect="1"/>
            </p:cNvPicPr>
            <p:nvPr/>
          </p:nvPicPr>
          <p:blipFill>
            <a:blip r:embed="rId2">
              <a:extLst/>
            </a:blip>
            <a:srcRect l="9145" r="1974" b="46667"/>
            <a:stretch>
              <a:fillRect/>
            </a:stretch>
          </p:blipFill>
          <p:spPr>
            <a:xfrm>
              <a:off x="10186" y="0"/>
              <a:ext cx="9144001" cy="1346468"/>
            </a:xfrm>
            <a:prstGeom prst="rect">
              <a:avLst/>
            </a:prstGeom>
            <a:ln w="12700" cap="flat">
              <a:noFill/>
              <a:miter lim="400000"/>
            </a:ln>
            <a:effectLst/>
          </p:spPr>
        </p:pic>
        <p:pic>
          <p:nvPicPr>
            <p:cNvPr id="374" name="image1.png" descr="Dot.png"/>
            <p:cNvPicPr>
              <a:picLocks noChangeAspect="1"/>
            </p:cNvPicPr>
            <p:nvPr/>
          </p:nvPicPr>
          <p:blipFill>
            <a:blip r:embed="rId2">
              <a:extLst/>
            </a:blip>
            <a:srcRect l="9145" t="32583" r="1974" b="51776"/>
            <a:stretch>
              <a:fillRect/>
            </a:stretch>
          </p:blipFill>
          <p:spPr>
            <a:xfrm>
              <a:off x="10186" y="1580389"/>
              <a:ext cx="9144001" cy="394861"/>
            </a:xfrm>
            <a:prstGeom prst="rect">
              <a:avLst/>
            </a:prstGeom>
            <a:ln w="12700" cap="flat">
              <a:noFill/>
              <a:miter lim="400000"/>
            </a:ln>
            <a:effectLst/>
          </p:spPr>
        </p:pic>
        <p:pic>
          <p:nvPicPr>
            <p:cNvPr id="375" name="image1.png" descr="Dot.png"/>
            <p:cNvPicPr>
              <a:picLocks noChangeAspect="1"/>
            </p:cNvPicPr>
            <p:nvPr/>
          </p:nvPicPr>
          <p:blipFill>
            <a:blip r:embed="rId2">
              <a:extLst/>
            </a:blip>
            <a:srcRect l="24929" t="32583" r="24929" b="60891"/>
            <a:stretch>
              <a:fillRect/>
            </a:stretch>
          </p:blipFill>
          <p:spPr>
            <a:xfrm>
              <a:off x="1634066" y="1377189"/>
              <a:ext cx="5158495" cy="164740"/>
            </a:xfrm>
            <a:prstGeom prst="rect">
              <a:avLst/>
            </a:prstGeom>
            <a:ln w="12700" cap="flat">
              <a:noFill/>
              <a:miter lim="400000"/>
            </a:ln>
            <a:effectLst/>
          </p:spPr>
        </p:pic>
        <p:pic>
          <p:nvPicPr>
            <p:cNvPr id="376" name="image1.png" descr="Dot.png"/>
            <p:cNvPicPr>
              <a:picLocks noChangeAspect="1"/>
            </p:cNvPicPr>
            <p:nvPr/>
          </p:nvPicPr>
          <p:blipFill>
            <a:blip r:embed="rId2">
              <a:extLst/>
            </a:blip>
            <a:srcRect l="24929" t="32583" r="71487" b="60891"/>
            <a:stretch>
              <a:fillRect/>
            </a:stretch>
          </p:blipFill>
          <p:spPr>
            <a:xfrm>
              <a:off x="0" y="1377189"/>
              <a:ext cx="368599" cy="164740"/>
            </a:xfrm>
            <a:prstGeom prst="rect">
              <a:avLst/>
            </a:prstGeom>
            <a:ln w="12700" cap="flat">
              <a:noFill/>
              <a:miter lim="400000"/>
            </a:ln>
            <a:effectLst/>
          </p:spPr>
        </p:pic>
      </p:grpSp>
      <p:sp>
        <p:nvSpPr>
          <p:cNvPr id="378" name="Shape 378"/>
          <p:cNvSpPr/>
          <p:nvPr/>
        </p:nvSpPr>
        <p:spPr>
          <a:xfrm>
            <a:off x="5087540" y="4469407"/>
            <a:ext cx="3531527" cy="251820"/>
          </a:xfrm>
          <a:prstGeom prst="rect">
            <a:avLst/>
          </a:prstGeom>
          <a:ln w="12700">
            <a:miter lim="400000"/>
          </a:ln>
          <a:extLst>
            <a:ext uri="{C572A759-6A51-4108-AA02-DFA0A04FC94B}">
              <ma14:wrappingTextBoxFlag xmlns:ma14="http://schemas.microsoft.com/office/mac/drawingml/2011/main" val="1"/>
            </a:ext>
          </a:extLst>
        </p:spPr>
        <p:txBody>
          <a:bodyPr lIns="45719" rIns="45719" anchor="b"/>
          <a:lstStyle>
            <a:lvl1pPr algn="r">
              <a:spcBef>
                <a:spcPts val="300"/>
              </a:spcBef>
              <a:defRPr sz="600">
                <a:solidFill>
                  <a:srgbClr val="FFFFFF"/>
                </a:solidFill>
                <a:latin typeface="SharpSansNoOne-SemiBold"/>
                <a:ea typeface="SharpSansNoOne-SemiBold"/>
                <a:cs typeface="SharpSansNoOne-SemiBold"/>
                <a:sym typeface="SharpSansNoOne-SemiBold"/>
              </a:defRPr>
            </a:lvl1pPr>
          </a:lstStyle>
          <a:p>
            <a:r>
              <a:t>APPDYNAMICS CONFIDENTIAL AND PROPRIETARY</a:t>
            </a:r>
          </a:p>
        </p:txBody>
      </p:sp>
      <p:pic>
        <p:nvPicPr>
          <p:cNvPr id="379" name="image1.png" descr="Dot.png"/>
          <p:cNvPicPr>
            <a:picLocks noChangeAspect="1"/>
          </p:cNvPicPr>
          <p:nvPr/>
        </p:nvPicPr>
        <p:blipFill>
          <a:blip r:embed="rId2">
            <a:extLst/>
          </a:blip>
          <a:srcRect l="93436" t="32583" r="1973" b="60891"/>
          <a:stretch>
            <a:fillRect/>
          </a:stretch>
        </p:blipFill>
        <p:spPr>
          <a:xfrm>
            <a:off x="8671851" y="4551065"/>
            <a:ext cx="472150" cy="164740"/>
          </a:xfrm>
          <a:prstGeom prst="rect">
            <a:avLst/>
          </a:prstGeom>
          <a:ln w="12700">
            <a:miter lim="400000"/>
          </a:ln>
        </p:spPr>
      </p:pic>
      <p:pic>
        <p:nvPicPr>
          <p:cNvPr id="380" name="AppD-Summ-Logo---White.png"/>
          <p:cNvPicPr>
            <a:picLocks noChangeAspect="1"/>
          </p:cNvPicPr>
          <p:nvPr/>
        </p:nvPicPr>
        <p:blipFill>
          <a:blip r:embed="rId3">
            <a:extLst/>
          </a:blip>
          <a:stretch>
            <a:fillRect/>
          </a:stretch>
        </p:blipFill>
        <p:spPr>
          <a:xfrm>
            <a:off x="503766" y="4570716"/>
            <a:ext cx="1010113" cy="100002"/>
          </a:xfrm>
          <a:prstGeom prst="rect">
            <a:avLst/>
          </a:prstGeom>
          <a:ln w="12700">
            <a:miter lim="400000"/>
          </a:ln>
        </p:spPr>
      </p:pic>
      <p:sp>
        <p:nvSpPr>
          <p:cNvPr id="381" name="Shape 38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Background 1">
    <p:spTree>
      <p:nvGrpSpPr>
        <p:cNvPr id="1" name=""/>
        <p:cNvGrpSpPr/>
        <p:nvPr/>
      </p:nvGrpSpPr>
      <p:grpSpPr>
        <a:xfrm>
          <a:off x="0" y="0"/>
          <a:ext cx="0" cy="0"/>
          <a:chOff x="0" y="0"/>
          <a:chExt cx="0" cy="0"/>
        </a:xfrm>
      </p:grpSpPr>
      <p:pic>
        <p:nvPicPr>
          <p:cNvPr id="388" name="image1.png" descr="Dot.png"/>
          <p:cNvPicPr>
            <a:picLocks noChangeAspect="1"/>
          </p:cNvPicPr>
          <p:nvPr/>
        </p:nvPicPr>
        <p:blipFill>
          <a:blip r:embed="rId2">
            <a:extLst/>
          </a:blip>
          <a:srcRect l="9145" r="1974" b="52311"/>
          <a:stretch>
            <a:fillRect/>
          </a:stretch>
        </p:blipFill>
        <p:spPr>
          <a:xfrm>
            <a:off x="0" y="791"/>
            <a:ext cx="9144000" cy="1203973"/>
          </a:xfrm>
          <a:prstGeom prst="rect">
            <a:avLst/>
          </a:prstGeom>
          <a:ln w="12700">
            <a:miter lim="400000"/>
          </a:ln>
        </p:spPr>
      </p:pic>
      <p:sp>
        <p:nvSpPr>
          <p:cNvPr id="389" name="Shape 389"/>
          <p:cNvSpPr/>
          <p:nvPr/>
        </p:nvSpPr>
        <p:spPr>
          <a:xfrm>
            <a:off x="5087540" y="4469407"/>
            <a:ext cx="3531527" cy="251820"/>
          </a:xfrm>
          <a:prstGeom prst="rect">
            <a:avLst/>
          </a:prstGeom>
          <a:ln w="12700">
            <a:miter lim="400000"/>
          </a:ln>
          <a:extLst>
            <a:ext uri="{C572A759-6A51-4108-AA02-DFA0A04FC94B}">
              <ma14:wrappingTextBoxFlag xmlns:ma14="http://schemas.microsoft.com/office/mac/drawingml/2011/main" val="1"/>
            </a:ext>
          </a:extLst>
        </p:spPr>
        <p:txBody>
          <a:bodyPr lIns="45719" rIns="45719" anchor="b"/>
          <a:lstStyle>
            <a:lvl1pPr algn="r">
              <a:spcBef>
                <a:spcPts val="300"/>
              </a:spcBef>
              <a:defRPr sz="600">
                <a:solidFill>
                  <a:srgbClr val="FFFFFF"/>
                </a:solidFill>
                <a:latin typeface="SharpSansNoOne-SemiBold"/>
                <a:ea typeface="SharpSansNoOne-SemiBold"/>
                <a:cs typeface="SharpSansNoOne-SemiBold"/>
                <a:sym typeface="SharpSansNoOne-SemiBold"/>
              </a:defRPr>
            </a:lvl1pPr>
          </a:lstStyle>
          <a:p>
            <a:r>
              <a:t>APPDYNAMICS CONFIDENTIAL AND PROPRIETARY</a:t>
            </a:r>
          </a:p>
        </p:txBody>
      </p:sp>
      <p:pic>
        <p:nvPicPr>
          <p:cNvPr id="390" name="AppD-Summ-Logo---White.png"/>
          <p:cNvPicPr>
            <a:picLocks noChangeAspect="1"/>
          </p:cNvPicPr>
          <p:nvPr/>
        </p:nvPicPr>
        <p:blipFill>
          <a:blip r:embed="rId3">
            <a:extLst/>
          </a:blip>
          <a:stretch>
            <a:fillRect/>
          </a:stretch>
        </p:blipFill>
        <p:spPr>
          <a:xfrm>
            <a:off x="503766" y="4570716"/>
            <a:ext cx="1010113" cy="100002"/>
          </a:xfrm>
          <a:prstGeom prst="rect">
            <a:avLst/>
          </a:prstGeom>
          <a:ln w="12700">
            <a:miter lim="400000"/>
          </a:ln>
        </p:spPr>
      </p:pic>
      <p:sp>
        <p:nvSpPr>
          <p:cNvPr id="391" name="Shape 39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Background 2">
    <p:bg>
      <p:bgPr>
        <a:solidFill>
          <a:srgbClr val="26D07C"/>
        </a:solidFill>
        <a:effectLst/>
      </p:bgPr>
    </p:bg>
    <p:spTree>
      <p:nvGrpSpPr>
        <p:cNvPr id="1" name=""/>
        <p:cNvGrpSpPr/>
        <p:nvPr/>
      </p:nvGrpSpPr>
      <p:grpSpPr>
        <a:xfrm>
          <a:off x="0" y="0"/>
          <a:ext cx="0" cy="0"/>
          <a:chOff x="0" y="0"/>
          <a:chExt cx="0" cy="0"/>
        </a:xfrm>
      </p:grpSpPr>
      <p:pic>
        <p:nvPicPr>
          <p:cNvPr id="398" name="image1.png" descr="Dot.png"/>
          <p:cNvPicPr>
            <a:picLocks noChangeAspect="1"/>
          </p:cNvPicPr>
          <p:nvPr/>
        </p:nvPicPr>
        <p:blipFill>
          <a:blip r:embed="rId2">
            <a:extLst/>
          </a:blip>
          <a:srcRect l="9145" r="1974" b="52311"/>
          <a:stretch>
            <a:fillRect/>
          </a:stretch>
        </p:blipFill>
        <p:spPr>
          <a:xfrm>
            <a:off x="0" y="791"/>
            <a:ext cx="9144000" cy="1203973"/>
          </a:xfrm>
          <a:prstGeom prst="rect">
            <a:avLst/>
          </a:prstGeom>
          <a:ln w="12700">
            <a:miter lim="400000"/>
          </a:ln>
        </p:spPr>
      </p:pic>
      <p:sp>
        <p:nvSpPr>
          <p:cNvPr id="399" name="Shape 399"/>
          <p:cNvSpPr/>
          <p:nvPr/>
        </p:nvSpPr>
        <p:spPr>
          <a:xfrm>
            <a:off x="5087540" y="4469407"/>
            <a:ext cx="3531527" cy="251820"/>
          </a:xfrm>
          <a:prstGeom prst="rect">
            <a:avLst/>
          </a:prstGeom>
          <a:ln w="12700">
            <a:miter lim="400000"/>
          </a:ln>
          <a:extLst>
            <a:ext uri="{C572A759-6A51-4108-AA02-DFA0A04FC94B}">
              <ma14:wrappingTextBoxFlag xmlns:ma14="http://schemas.microsoft.com/office/mac/drawingml/2011/main" val="1"/>
            </a:ext>
          </a:extLst>
        </p:spPr>
        <p:txBody>
          <a:bodyPr lIns="45719" rIns="45719" anchor="b"/>
          <a:lstStyle>
            <a:lvl1pPr algn="r">
              <a:spcBef>
                <a:spcPts val="300"/>
              </a:spcBef>
              <a:defRPr sz="600">
                <a:solidFill>
                  <a:srgbClr val="FFFFFF"/>
                </a:solidFill>
                <a:latin typeface="SharpSansNoOne-SemiBold"/>
                <a:ea typeface="SharpSansNoOne-SemiBold"/>
                <a:cs typeface="SharpSansNoOne-SemiBold"/>
                <a:sym typeface="SharpSansNoOne-SemiBold"/>
              </a:defRPr>
            </a:lvl1pPr>
          </a:lstStyle>
          <a:p>
            <a:r>
              <a:t>APPDYNAMICS CONFIDENTIAL AND PROPRIETARY</a:t>
            </a:r>
          </a:p>
        </p:txBody>
      </p:sp>
      <p:pic>
        <p:nvPicPr>
          <p:cNvPr id="400" name="AppD-Summ-Logo---White.png"/>
          <p:cNvPicPr>
            <a:picLocks noChangeAspect="1"/>
          </p:cNvPicPr>
          <p:nvPr/>
        </p:nvPicPr>
        <p:blipFill>
          <a:blip r:embed="rId3">
            <a:extLst/>
          </a:blip>
          <a:stretch>
            <a:fillRect/>
          </a:stretch>
        </p:blipFill>
        <p:spPr>
          <a:xfrm>
            <a:off x="503766" y="4570716"/>
            <a:ext cx="1010113" cy="100002"/>
          </a:xfrm>
          <a:prstGeom prst="rect">
            <a:avLst/>
          </a:prstGeom>
          <a:ln w="12700">
            <a:miter lim="400000"/>
          </a:ln>
        </p:spPr>
      </p:pic>
      <p:sp>
        <p:nvSpPr>
          <p:cNvPr id="401" name="Shape 4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Header Slide 3">
    <p:bg>
      <p:bgPr>
        <a:solidFill>
          <a:schemeClr val="accent1"/>
        </a:solidFill>
        <a:effectLst/>
      </p:bgPr>
    </p:bg>
    <p:spTree>
      <p:nvGrpSpPr>
        <p:cNvPr id="1" name=""/>
        <p:cNvGrpSpPr/>
        <p:nvPr/>
      </p:nvGrpSpPr>
      <p:grpSpPr>
        <a:xfrm>
          <a:off x="0" y="0"/>
          <a:ext cx="0" cy="0"/>
          <a:chOff x="0" y="0"/>
          <a:chExt cx="0" cy="0"/>
        </a:xfrm>
      </p:grpSpPr>
      <p:sp>
        <p:nvSpPr>
          <p:cNvPr id="31" name="Shape 31"/>
          <p:cNvSpPr>
            <a:spLocks noGrp="1"/>
          </p:cNvSpPr>
          <p:nvPr>
            <p:ph type="body" sz="quarter" idx="13"/>
          </p:nvPr>
        </p:nvSpPr>
        <p:spPr>
          <a:xfrm>
            <a:off x="457200" y="1916907"/>
            <a:ext cx="8001000" cy="851693"/>
          </a:xfrm>
          <a:prstGeom prst="rect">
            <a:avLst/>
          </a:prstGeom>
        </p:spPr>
        <p:txBody>
          <a:bodyPr anchor="t"/>
          <a:lstStyle>
            <a:lvl1pPr>
              <a:spcBef>
                <a:spcPts val="0"/>
              </a:spcBef>
            </a:lvl1pPr>
          </a:lstStyle>
          <a:p>
            <a:r>
              <a:t>Click to edit Master subtitle style</a:t>
            </a:r>
          </a:p>
        </p:txBody>
      </p:sp>
      <p:sp>
        <p:nvSpPr>
          <p:cNvPr id="32" name="Shape 32"/>
          <p:cNvSpPr>
            <a:spLocks noGrp="1"/>
          </p:cNvSpPr>
          <p:nvPr>
            <p:ph type="body" sz="quarter" idx="14"/>
          </p:nvPr>
        </p:nvSpPr>
        <p:spPr>
          <a:xfrm>
            <a:off x="457200" y="1104900"/>
            <a:ext cx="7315200" cy="784227"/>
          </a:xfrm>
          <a:prstGeom prst="rect">
            <a:avLst/>
          </a:prstGeom>
        </p:spPr>
        <p:txBody>
          <a:bodyPr/>
          <a:lstStyle>
            <a:lvl1pPr>
              <a:defRPr sz="3200">
                <a:latin typeface="SharpSansNoOne-SemiBold"/>
                <a:ea typeface="SharpSansNoOne-SemiBold"/>
                <a:cs typeface="SharpSansNoOne-SemiBold"/>
                <a:sym typeface="SharpSansNoOne-SemiBold"/>
              </a:defRPr>
            </a:lvl1pPr>
          </a:lstStyle>
          <a:p>
            <a:r>
              <a:t>Click to edit Master title style</a:t>
            </a:r>
          </a:p>
        </p:txBody>
      </p:sp>
      <p:sp>
        <p:nvSpPr>
          <p:cNvPr id="33" name="Shape 3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Background 3">
    <p:bg>
      <p:bgPr>
        <a:solidFill>
          <a:schemeClr val="accent1"/>
        </a:solidFill>
        <a:effectLst/>
      </p:bgPr>
    </p:bg>
    <p:spTree>
      <p:nvGrpSpPr>
        <p:cNvPr id="1" name=""/>
        <p:cNvGrpSpPr/>
        <p:nvPr/>
      </p:nvGrpSpPr>
      <p:grpSpPr>
        <a:xfrm>
          <a:off x="0" y="0"/>
          <a:ext cx="0" cy="0"/>
          <a:chOff x="0" y="0"/>
          <a:chExt cx="0" cy="0"/>
        </a:xfrm>
      </p:grpSpPr>
      <p:pic>
        <p:nvPicPr>
          <p:cNvPr id="408" name="image1.png" descr="Dot.png"/>
          <p:cNvPicPr>
            <a:picLocks noChangeAspect="1"/>
          </p:cNvPicPr>
          <p:nvPr/>
        </p:nvPicPr>
        <p:blipFill>
          <a:blip r:embed="rId2">
            <a:extLst/>
          </a:blip>
          <a:srcRect l="9145" r="1974" b="52311"/>
          <a:stretch>
            <a:fillRect/>
          </a:stretch>
        </p:blipFill>
        <p:spPr>
          <a:xfrm>
            <a:off x="0" y="791"/>
            <a:ext cx="9144000" cy="1203973"/>
          </a:xfrm>
          <a:prstGeom prst="rect">
            <a:avLst/>
          </a:prstGeom>
          <a:ln w="12700">
            <a:miter lim="400000"/>
          </a:ln>
        </p:spPr>
      </p:pic>
      <p:sp>
        <p:nvSpPr>
          <p:cNvPr id="409" name="Shape 409"/>
          <p:cNvSpPr/>
          <p:nvPr/>
        </p:nvSpPr>
        <p:spPr>
          <a:xfrm>
            <a:off x="5087540" y="4469407"/>
            <a:ext cx="3531527" cy="251820"/>
          </a:xfrm>
          <a:prstGeom prst="rect">
            <a:avLst/>
          </a:prstGeom>
          <a:ln w="12700">
            <a:miter lim="400000"/>
          </a:ln>
          <a:extLst>
            <a:ext uri="{C572A759-6A51-4108-AA02-DFA0A04FC94B}">
              <ma14:wrappingTextBoxFlag xmlns:ma14="http://schemas.microsoft.com/office/mac/drawingml/2011/main" val="1"/>
            </a:ext>
          </a:extLst>
        </p:spPr>
        <p:txBody>
          <a:bodyPr lIns="45719" rIns="45719" anchor="b"/>
          <a:lstStyle>
            <a:lvl1pPr algn="r">
              <a:spcBef>
                <a:spcPts val="300"/>
              </a:spcBef>
              <a:defRPr sz="600">
                <a:solidFill>
                  <a:srgbClr val="FFFFFF"/>
                </a:solidFill>
                <a:latin typeface="SharpSansNoOne-SemiBold"/>
                <a:ea typeface="SharpSansNoOne-SemiBold"/>
                <a:cs typeface="SharpSansNoOne-SemiBold"/>
                <a:sym typeface="SharpSansNoOne-SemiBold"/>
              </a:defRPr>
            </a:lvl1pPr>
          </a:lstStyle>
          <a:p>
            <a:r>
              <a:t>APPDYNAMICS CONFIDENTIAL AND PROPRIETARY</a:t>
            </a:r>
          </a:p>
        </p:txBody>
      </p:sp>
      <p:pic>
        <p:nvPicPr>
          <p:cNvPr id="410" name="AppD-Summ-Logo---White.png"/>
          <p:cNvPicPr>
            <a:picLocks noChangeAspect="1"/>
          </p:cNvPicPr>
          <p:nvPr/>
        </p:nvPicPr>
        <p:blipFill>
          <a:blip r:embed="rId3">
            <a:extLst/>
          </a:blip>
          <a:stretch>
            <a:fillRect/>
          </a:stretch>
        </p:blipFill>
        <p:spPr>
          <a:xfrm>
            <a:off x="503766" y="4570716"/>
            <a:ext cx="1010113" cy="100002"/>
          </a:xfrm>
          <a:prstGeom prst="rect">
            <a:avLst/>
          </a:prstGeom>
          <a:ln w="12700">
            <a:miter lim="400000"/>
          </a:ln>
        </p:spPr>
      </p:pic>
      <p:sp>
        <p:nvSpPr>
          <p:cNvPr id="411" name="Shape 4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Background 4">
    <p:bg>
      <p:bgPr>
        <a:solidFill>
          <a:srgbClr val="59CBC9"/>
        </a:solidFill>
        <a:effectLst/>
      </p:bgPr>
    </p:bg>
    <p:spTree>
      <p:nvGrpSpPr>
        <p:cNvPr id="1" name=""/>
        <p:cNvGrpSpPr/>
        <p:nvPr/>
      </p:nvGrpSpPr>
      <p:grpSpPr>
        <a:xfrm>
          <a:off x="0" y="0"/>
          <a:ext cx="0" cy="0"/>
          <a:chOff x="0" y="0"/>
          <a:chExt cx="0" cy="0"/>
        </a:xfrm>
      </p:grpSpPr>
      <p:pic>
        <p:nvPicPr>
          <p:cNvPr id="418" name="image1.png" descr="Dot.png"/>
          <p:cNvPicPr>
            <a:picLocks noChangeAspect="1"/>
          </p:cNvPicPr>
          <p:nvPr/>
        </p:nvPicPr>
        <p:blipFill>
          <a:blip r:embed="rId2">
            <a:extLst/>
          </a:blip>
          <a:srcRect l="9145" r="1974" b="52311"/>
          <a:stretch>
            <a:fillRect/>
          </a:stretch>
        </p:blipFill>
        <p:spPr>
          <a:xfrm>
            <a:off x="0" y="791"/>
            <a:ext cx="9144000" cy="1203973"/>
          </a:xfrm>
          <a:prstGeom prst="rect">
            <a:avLst/>
          </a:prstGeom>
          <a:ln w="12700">
            <a:miter lim="400000"/>
          </a:ln>
        </p:spPr>
      </p:pic>
      <p:sp>
        <p:nvSpPr>
          <p:cNvPr id="419" name="Shape 419"/>
          <p:cNvSpPr/>
          <p:nvPr/>
        </p:nvSpPr>
        <p:spPr>
          <a:xfrm>
            <a:off x="5087540" y="4469407"/>
            <a:ext cx="3531527" cy="251820"/>
          </a:xfrm>
          <a:prstGeom prst="rect">
            <a:avLst/>
          </a:prstGeom>
          <a:ln w="12700">
            <a:miter lim="400000"/>
          </a:ln>
          <a:extLst>
            <a:ext uri="{C572A759-6A51-4108-AA02-DFA0A04FC94B}">
              <ma14:wrappingTextBoxFlag xmlns:ma14="http://schemas.microsoft.com/office/mac/drawingml/2011/main" val="1"/>
            </a:ext>
          </a:extLst>
        </p:spPr>
        <p:txBody>
          <a:bodyPr lIns="45719" rIns="45719" anchor="b"/>
          <a:lstStyle>
            <a:lvl1pPr algn="r">
              <a:spcBef>
                <a:spcPts val="300"/>
              </a:spcBef>
              <a:defRPr sz="600">
                <a:solidFill>
                  <a:srgbClr val="FFFFFF"/>
                </a:solidFill>
                <a:latin typeface="SharpSansNoOne-SemiBold"/>
                <a:ea typeface="SharpSansNoOne-SemiBold"/>
                <a:cs typeface="SharpSansNoOne-SemiBold"/>
                <a:sym typeface="SharpSansNoOne-SemiBold"/>
              </a:defRPr>
            </a:lvl1pPr>
          </a:lstStyle>
          <a:p>
            <a:r>
              <a:t>APPDYNAMICS CONFIDENTIAL AND PROPRIETARY</a:t>
            </a:r>
          </a:p>
        </p:txBody>
      </p:sp>
      <p:pic>
        <p:nvPicPr>
          <p:cNvPr id="420" name="AppD-Summ-Logo---White.png"/>
          <p:cNvPicPr>
            <a:picLocks noChangeAspect="1"/>
          </p:cNvPicPr>
          <p:nvPr/>
        </p:nvPicPr>
        <p:blipFill>
          <a:blip r:embed="rId3">
            <a:extLst/>
          </a:blip>
          <a:stretch>
            <a:fillRect/>
          </a:stretch>
        </p:blipFill>
        <p:spPr>
          <a:xfrm>
            <a:off x="503766" y="4570716"/>
            <a:ext cx="1010113" cy="100002"/>
          </a:xfrm>
          <a:prstGeom prst="rect">
            <a:avLst/>
          </a:prstGeom>
          <a:ln w="12700">
            <a:miter lim="400000"/>
          </a:ln>
        </p:spPr>
      </p:pic>
      <p:sp>
        <p:nvSpPr>
          <p:cNvPr id="421" name="Shape 4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Background 4 copy">
    <p:bg>
      <p:bgPr>
        <a:solidFill>
          <a:srgbClr val="117383"/>
        </a:solidFill>
        <a:effectLst/>
      </p:bgPr>
    </p:bg>
    <p:spTree>
      <p:nvGrpSpPr>
        <p:cNvPr id="1" name=""/>
        <p:cNvGrpSpPr/>
        <p:nvPr/>
      </p:nvGrpSpPr>
      <p:grpSpPr>
        <a:xfrm>
          <a:off x="0" y="0"/>
          <a:ext cx="0" cy="0"/>
          <a:chOff x="0" y="0"/>
          <a:chExt cx="0" cy="0"/>
        </a:xfrm>
      </p:grpSpPr>
      <p:pic>
        <p:nvPicPr>
          <p:cNvPr id="428" name="image1.png" descr="Dot.png"/>
          <p:cNvPicPr>
            <a:picLocks noChangeAspect="1"/>
          </p:cNvPicPr>
          <p:nvPr/>
        </p:nvPicPr>
        <p:blipFill>
          <a:blip r:embed="rId2">
            <a:extLst/>
          </a:blip>
          <a:srcRect l="9145" r="1974" b="52311"/>
          <a:stretch>
            <a:fillRect/>
          </a:stretch>
        </p:blipFill>
        <p:spPr>
          <a:xfrm>
            <a:off x="0" y="791"/>
            <a:ext cx="9144000" cy="1203973"/>
          </a:xfrm>
          <a:prstGeom prst="rect">
            <a:avLst/>
          </a:prstGeom>
          <a:ln w="12700">
            <a:miter lim="400000"/>
          </a:ln>
        </p:spPr>
      </p:pic>
      <p:sp>
        <p:nvSpPr>
          <p:cNvPr id="429" name="Shape 429"/>
          <p:cNvSpPr/>
          <p:nvPr/>
        </p:nvSpPr>
        <p:spPr>
          <a:xfrm>
            <a:off x="5087540" y="4469407"/>
            <a:ext cx="3531527" cy="251820"/>
          </a:xfrm>
          <a:prstGeom prst="rect">
            <a:avLst/>
          </a:prstGeom>
          <a:ln w="12700">
            <a:miter lim="400000"/>
          </a:ln>
          <a:extLst>
            <a:ext uri="{C572A759-6A51-4108-AA02-DFA0A04FC94B}">
              <ma14:wrappingTextBoxFlag xmlns:ma14="http://schemas.microsoft.com/office/mac/drawingml/2011/main" val="1"/>
            </a:ext>
          </a:extLst>
        </p:spPr>
        <p:txBody>
          <a:bodyPr lIns="45719" rIns="45719" anchor="b"/>
          <a:lstStyle>
            <a:lvl1pPr algn="r">
              <a:spcBef>
                <a:spcPts val="300"/>
              </a:spcBef>
              <a:defRPr sz="600">
                <a:solidFill>
                  <a:srgbClr val="FFFFFF"/>
                </a:solidFill>
                <a:latin typeface="SharpSansNoOne-SemiBold"/>
                <a:ea typeface="SharpSansNoOne-SemiBold"/>
                <a:cs typeface="SharpSansNoOne-SemiBold"/>
                <a:sym typeface="SharpSansNoOne-SemiBold"/>
              </a:defRPr>
            </a:lvl1pPr>
          </a:lstStyle>
          <a:p>
            <a:r>
              <a:t>APPDYNAMICS CONFIDENTIAL AND PROPRIETARY</a:t>
            </a:r>
          </a:p>
        </p:txBody>
      </p:sp>
      <p:pic>
        <p:nvPicPr>
          <p:cNvPr id="430" name="AppD-Summ-Logo---White.png"/>
          <p:cNvPicPr>
            <a:picLocks noChangeAspect="1"/>
          </p:cNvPicPr>
          <p:nvPr/>
        </p:nvPicPr>
        <p:blipFill>
          <a:blip r:embed="rId3">
            <a:extLst/>
          </a:blip>
          <a:stretch>
            <a:fillRect/>
          </a:stretch>
        </p:blipFill>
        <p:spPr>
          <a:xfrm>
            <a:off x="503766" y="4570716"/>
            <a:ext cx="1010113" cy="100002"/>
          </a:xfrm>
          <a:prstGeom prst="rect">
            <a:avLst/>
          </a:prstGeom>
          <a:ln w="12700">
            <a:miter lim="400000"/>
          </a:ln>
        </p:spPr>
      </p:pic>
      <p:sp>
        <p:nvSpPr>
          <p:cNvPr id="431" name="Shape 4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Background 4 copy 1">
    <p:bg>
      <p:bgPr>
        <a:solidFill>
          <a:srgbClr val="0B966F"/>
        </a:solidFill>
        <a:effectLst/>
      </p:bgPr>
    </p:bg>
    <p:spTree>
      <p:nvGrpSpPr>
        <p:cNvPr id="1" name=""/>
        <p:cNvGrpSpPr/>
        <p:nvPr/>
      </p:nvGrpSpPr>
      <p:grpSpPr>
        <a:xfrm>
          <a:off x="0" y="0"/>
          <a:ext cx="0" cy="0"/>
          <a:chOff x="0" y="0"/>
          <a:chExt cx="0" cy="0"/>
        </a:xfrm>
      </p:grpSpPr>
      <p:pic>
        <p:nvPicPr>
          <p:cNvPr id="438" name="image1.png" descr="Dot.png"/>
          <p:cNvPicPr>
            <a:picLocks noChangeAspect="1"/>
          </p:cNvPicPr>
          <p:nvPr/>
        </p:nvPicPr>
        <p:blipFill>
          <a:blip r:embed="rId2">
            <a:extLst/>
          </a:blip>
          <a:srcRect l="9145" r="1974" b="52311"/>
          <a:stretch>
            <a:fillRect/>
          </a:stretch>
        </p:blipFill>
        <p:spPr>
          <a:xfrm>
            <a:off x="0" y="791"/>
            <a:ext cx="9144000" cy="1203973"/>
          </a:xfrm>
          <a:prstGeom prst="rect">
            <a:avLst/>
          </a:prstGeom>
          <a:ln w="12700">
            <a:miter lim="400000"/>
          </a:ln>
        </p:spPr>
      </p:pic>
      <p:sp>
        <p:nvSpPr>
          <p:cNvPr id="439" name="Shape 439"/>
          <p:cNvSpPr/>
          <p:nvPr/>
        </p:nvSpPr>
        <p:spPr>
          <a:xfrm>
            <a:off x="5087540" y="4469407"/>
            <a:ext cx="3531527" cy="251820"/>
          </a:xfrm>
          <a:prstGeom prst="rect">
            <a:avLst/>
          </a:prstGeom>
          <a:ln w="12700">
            <a:miter lim="400000"/>
          </a:ln>
          <a:extLst>
            <a:ext uri="{C572A759-6A51-4108-AA02-DFA0A04FC94B}">
              <ma14:wrappingTextBoxFlag xmlns:ma14="http://schemas.microsoft.com/office/mac/drawingml/2011/main" val="1"/>
            </a:ext>
          </a:extLst>
        </p:spPr>
        <p:txBody>
          <a:bodyPr lIns="45719" rIns="45719" anchor="b"/>
          <a:lstStyle>
            <a:lvl1pPr algn="r">
              <a:spcBef>
                <a:spcPts val="300"/>
              </a:spcBef>
              <a:defRPr sz="600">
                <a:solidFill>
                  <a:srgbClr val="FFFFFF"/>
                </a:solidFill>
                <a:latin typeface="SharpSansNoOne-SemiBold"/>
                <a:ea typeface="SharpSansNoOne-SemiBold"/>
                <a:cs typeface="SharpSansNoOne-SemiBold"/>
                <a:sym typeface="SharpSansNoOne-SemiBold"/>
              </a:defRPr>
            </a:lvl1pPr>
          </a:lstStyle>
          <a:p>
            <a:r>
              <a:t>APPDYNAMICS CONFIDENTIAL AND PROPRIETARY</a:t>
            </a:r>
          </a:p>
        </p:txBody>
      </p:sp>
      <p:pic>
        <p:nvPicPr>
          <p:cNvPr id="440" name="AppD-Summ-Logo---White.png"/>
          <p:cNvPicPr>
            <a:picLocks noChangeAspect="1"/>
          </p:cNvPicPr>
          <p:nvPr/>
        </p:nvPicPr>
        <p:blipFill>
          <a:blip r:embed="rId3">
            <a:extLst/>
          </a:blip>
          <a:stretch>
            <a:fillRect/>
          </a:stretch>
        </p:blipFill>
        <p:spPr>
          <a:xfrm>
            <a:off x="503766" y="4570716"/>
            <a:ext cx="1010113" cy="100002"/>
          </a:xfrm>
          <a:prstGeom prst="rect">
            <a:avLst/>
          </a:prstGeom>
          <a:ln w="12700">
            <a:miter lim="400000"/>
          </a:ln>
        </p:spPr>
      </p:pic>
      <p:sp>
        <p:nvSpPr>
          <p:cNvPr id="441" name="Shape 4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Background 4 copy 2">
    <p:bg>
      <p:bgPr>
        <a:solidFill>
          <a:srgbClr val="32C29A"/>
        </a:solidFill>
        <a:effectLst/>
      </p:bgPr>
    </p:bg>
    <p:spTree>
      <p:nvGrpSpPr>
        <p:cNvPr id="1" name=""/>
        <p:cNvGrpSpPr/>
        <p:nvPr/>
      </p:nvGrpSpPr>
      <p:grpSpPr>
        <a:xfrm>
          <a:off x="0" y="0"/>
          <a:ext cx="0" cy="0"/>
          <a:chOff x="0" y="0"/>
          <a:chExt cx="0" cy="0"/>
        </a:xfrm>
      </p:grpSpPr>
      <p:pic>
        <p:nvPicPr>
          <p:cNvPr id="448" name="image1.png" descr="Dot.png"/>
          <p:cNvPicPr>
            <a:picLocks noChangeAspect="1"/>
          </p:cNvPicPr>
          <p:nvPr/>
        </p:nvPicPr>
        <p:blipFill>
          <a:blip r:embed="rId2">
            <a:extLst/>
          </a:blip>
          <a:srcRect l="9145" r="1974" b="52311"/>
          <a:stretch>
            <a:fillRect/>
          </a:stretch>
        </p:blipFill>
        <p:spPr>
          <a:xfrm>
            <a:off x="0" y="791"/>
            <a:ext cx="9144000" cy="1203973"/>
          </a:xfrm>
          <a:prstGeom prst="rect">
            <a:avLst/>
          </a:prstGeom>
          <a:ln w="12700">
            <a:miter lim="400000"/>
          </a:ln>
        </p:spPr>
      </p:pic>
      <p:sp>
        <p:nvSpPr>
          <p:cNvPr id="449" name="Shape 449"/>
          <p:cNvSpPr/>
          <p:nvPr/>
        </p:nvSpPr>
        <p:spPr>
          <a:xfrm>
            <a:off x="5087540" y="4469407"/>
            <a:ext cx="3531527" cy="251820"/>
          </a:xfrm>
          <a:prstGeom prst="rect">
            <a:avLst/>
          </a:prstGeom>
          <a:ln w="12700">
            <a:miter lim="400000"/>
          </a:ln>
          <a:extLst>
            <a:ext uri="{C572A759-6A51-4108-AA02-DFA0A04FC94B}">
              <ma14:wrappingTextBoxFlag xmlns:ma14="http://schemas.microsoft.com/office/mac/drawingml/2011/main" val="1"/>
            </a:ext>
          </a:extLst>
        </p:spPr>
        <p:txBody>
          <a:bodyPr lIns="45719" rIns="45719" anchor="b"/>
          <a:lstStyle>
            <a:lvl1pPr algn="r">
              <a:spcBef>
                <a:spcPts val="300"/>
              </a:spcBef>
              <a:defRPr sz="600">
                <a:solidFill>
                  <a:srgbClr val="FFFFFF"/>
                </a:solidFill>
                <a:latin typeface="SharpSansNoOne-SemiBold"/>
                <a:ea typeface="SharpSansNoOne-SemiBold"/>
                <a:cs typeface="SharpSansNoOne-SemiBold"/>
                <a:sym typeface="SharpSansNoOne-SemiBold"/>
              </a:defRPr>
            </a:lvl1pPr>
          </a:lstStyle>
          <a:p>
            <a:r>
              <a:t>APPDYNAMICS CONFIDENTIAL AND PROPRIETARY</a:t>
            </a:r>
          </a:p>
        </p:txBody>
      </p:sp>
      <p:pic>
        <p:nvPicPr>
          <p:cNvPr id="450" name="AppD-Summ-Logo---White.png"/>
          <p:cNvPicPr>
            <a:picLocks noChangeAspect="1"/>
          </p:cNvPicPr>
          <p:nvPr/>
        </p:nvPicPr>
        <p:blipFill>
          <a:blip r:embed="rId3">
            <a:extLst/>
          </a:blip>
          <a:stretch>
            <a:fillRect/>
          </a:stretch>
        </p:blipFill>
        <p:spPr>
          <a:xfrm>
            <a:off x="503766" y="4570716"/>
            <a:ext cx="1010113" cy="100002"/>
          </a:xfrm>
          <a:prstGeom prst="rect">
            <a:avLst/>
          </a:prstGeom>
          <a:ln w="12700">
            <a:miter lim="400000"/>
          </a:ln>
        </p:spPr>
      </p:pic>
      <p:sp>
        <p:nvSpPr>
          <p:cNvPr id="451" name="Shape 45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Background 11">
    <p:bg>
      <p:bgPr>
        <a:solidFill>
          <a:srgbClr val="26D07C"/>
        </a:solidFill>
        <a:effectLst/>
      </p:bgPr>
    </p:bg>
    <p:spTree>
      <p:nvGrpSpPr>
        <p:cNvPr id="1" name=""/>
        <p:cNvGrpSpPr/>
        <p:nvPr/>
      </p:nvGrpSpPr>
      <p:grpSpPr>
        <a:xfrm>
          <a:off x="0" y="0"/>
          <a:ext cx="0" cy="0"/>
          <a:chOff x="0" y="0"/>
          <a:chExt cx="0" cy="0"/>
        </a:xfrm>
      </p:grpSpPr>
      <p:pic>
        <p:nvPicPr>
          <p:cNvPr id="468" name="APP17_large_sphere_assets_BH_08_001_0701-small.png"/>
          <p:cNvPicPr>
            <a:picLocks noChangeAspect="1"/>
          </p:cNvPicPr>
          <p:nvPr/>
        </p:nvPicPr>
        <p:blipFill>
          <a:blip r:embed="rId2">
            <a:extLst/>
          </a:blip>
          <a:srcRect l="17702" t="2647" r="48927" b="39683"/>
          <a:stretch>
            <a:fillRect/>
          </a:stretch>
        </p:blipFill>
        <p:spPr>
          <a:xfrm rot="16200000">
            <a:off x="2108600" y="-1880331"/>
            <a:ext cx="5165726" cy="89273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path>
            </a:pathLst>
          </a:custGeom>
          <a:ln w="12700">
            <a:miter lim="400000"/>
          </a:ln>
        </p:spPr>
      </p:pic>
      <p:pic>
        <p:nvPicPr>
          <p:cNvPr id="469" name="AppD-Summ-Logo---White.png"/>
          <p:cNvPicPr>
            <a:picLocks noChangeAspect="1"/>
          </p:cNvPicPr>
          <p:nvPr/>
        </p:nvPicPr>
        <p:blipFill>
          <a:blip r:embed="rId3">
            <a:extLst/>
          </a:blip>
          <a:stretch>
            <a:fillRect/>
          </a:stretch>
        </p:blipFill>
        <p:spPr>
          <a:xfrm>
            <a:off x="503766" y="4570716"/>
            <a:ext cx="1010113" cy="100002"/>
          </a:xfrm>
          <a:prstGeom prst="rect">
            <a:avLst/>
          </a:prstGeom>
          <a:ln w="12700">
            <a:miter lim="400000"/>
          </a:ln>
        </p:spPr>
      </p:pic>
      <p:sp>
        <p:nvSpPr>
          <p:cNvPr id="470" name="Shape 47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over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9" y="2897170"/>
            <a:ext cx="6448057" cy="857250"/>
          </a:xfrm>
        </p:spPr>
        <p:txBody>
          <a:bodyPr anchor="b"/>
          <a:lstStyle>
            <a:lvl1pPr>
              <a:defRPr>
                <a:solidFill>
                  <a:schemeClr val="tx1"/>
                </a:solidFill>
              </a:defRPr>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457199" y="3916733"/>
            <a:ext cx="6448057" cy="577850"/>
          </a:xfrm>
        </p:spPr>
        <p:txBody>
          <a:bodyPr anchor="t">
            <a:normAutofit/>
          </a:bodyPr>
          <a:lstStyle>
            <a:lvl1pPr marL="0" indent="0">
              <a:buNone/>
              <a:defRPr sz="1600">
                <a:solidFill>
                  <a:schemeClr val="tx1"/>
                </a:solidFill>
              </a:defRPr>
            </a:lvl1pPr>
            <a:lvl2pPr marL="457200" indent="0">
              <a:buNone/>
              <a:defRPr>
                <a:solidFill>
                  <a:srgbClr val="FFFFFF"/>
                </a:solidFill>
              </a:defRPr>
            </a:lvl2pPr>
            <a:lvl3pPr marL="914400" indent="0">
              <a:buNone/>
              <a:defRPr>
                <a:solidFill>
                  <a:srgbClr val="FFFFFF"/>
                </a:solidFill>
              </a:defRPr>
            </a:lvl3pPr>
            <a:lvl4pPr marL="1371600" indent="0">
              <a:buNone/>
              <a:defRPr>
                <a:solidFill>
                  <a:srgbClr val="FFFFFF"/>
                </a:solidFill>
              </a:defRPr>
            </a:lvl4pPr>
            <a:lvl5pPr marL="1828800" indent="0">
              <a:buNone/>
              <a:defRPr>
                <a:solidFill>
                  <a:srgbClr val="FFFFFF"/>
                </a:solidFill>
              </a:defRPr>
            </a:lvl5pPr>
          </a:lstStyle>
          <a:p>
            <a:pPr lvl="0"/>
            <a:r>
              <a:rPr lang="en-US" dirty="0" smtClean="0"/>
              <a:t>Click to 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566928" y="654825"/>
            <a:ext cx="2617534" cy="390812"/>
          </a:xfrm>
          <a:prstGeom prst="rect">
            <a:avLst/>
          </a:prstGeom>
        </p:spPr>
      </p:pic>
    </p:spTree>
    <p:extLst>
      <p:ext uri="{BB962C8B-B14F-4D97-AF65-F5344CB8AC3E}">
        <p14:creationId xmlns:p14="http://schemas.microsoft.com/office/powerpoint/2010/main" val="1571648294"/>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Content_3">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807047" y="4767263"/>
            <a:ext cx="4377660" cy="273844"/>
          </a:xfrm>
          <a:prstGeom prst="rect">
            <a:avLst/>
          </a:prstGeom>
        </p:spPr>
        <p:txBody>
          <a:bodyPr/>
          <a:lstStyle/>
          <a:p>
            <a:r>
              <a:rPr lang="en-US" smtClean="0"/>
              <a:t>APPDYNAMICS CONFIDENTIAL AND PROPRIETARY</a:t>
            </a:r>
            <a:endParaRPr lang="en-US" dirty="0" smtClean="0"/>
          </a:p>
        </p:txBody>
      </p:sp>
      <p:sp>
        <p:nvSpPr>
          <p:cNvPr id="6" name="Slide Number Placeholder 5"/>
          <p:cNvSpPr>
            <a:spLocks noGrp="1"/>
          </p:cNvSpPr>
          <p:nvPr>
            <p:ph type="sldNum" sz="quarter" idx="12"/>
          </p:nvPr>
        </p:nvSpPr>
        <p:spPr>
          <a:xfrm>
            <a:off x="8302847" y="4767263"/>
            <a:ext cx="383953" cy="273844"/>
          </a:xfrm>
        </p:spPr>
        <p:txBody>
          <a:bodyPr/>
          <a:lstStyle/>
          <a:p>
            <a:fld id="{A98535C1-47B2-5743-9004-D19DD1960400}" type="slidenum">
              <a:rPr lang="en-US" smtClean="0"/>
              <a:t>‹#›</a:t>
            </a:fld>
            <a:endParaRPr lang="en-US"/>
          </a:p>
        </p:txBody>
      </p:sp>
      <p:sp>
        <p:nvSpPr>
          <p:cNvPr id="8" name="Text Placeholder 3"/>
          <p:cNvSpPr>
            <a:spLocks noGrp="1"/>
          </p:cNvSpPr>
          <p:nvPr>
            <p:ph type="body" sz="quarter" idx="13"/>
          </p:nvPr>
        </p:nvSpPr>
        <p:spPr>
          <a:xfrm>
            <a:off x="457199" y="871860"/>
            <a:ext cx="6121547" cy="3335812"/>
          </a:xfrm>
        </p:spPr>
        <p:txBody>
          <a:bodyPr anchor="ctr">
            <a:normAutofit/>
          </a:bodyPr>
          <a:lstStyle>
            <a:lvl1pPr marL="0" indent="0">
              <a:buNone/>
              <a:defRPr sz="2400"/>
            </a:lvl1pPr>
          </a:lstStyle>
          <a:p>
            <a:pPr lvl="0"/>
            <a:r>
              <a:rPr lang="en-US" dirty="0" smtClean="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457200" y="4813801"/>
            <a:ext cx="1005840" cy="150177"/>
          </a:xfrm>
          <a:prstGeom prst="rect">
            <a:avLst/>
          </a:prstGeom>
        </p:spPr>
      </p:pic>
    </p:spTree>
    <p:extLst>
      <p:ext uri="{BB962C8B-B14F-4D97-AF65-F5344CB8AC3E}">
        <p14:creationId xmlns:p14="http://schemas.microsoft.com/office/powerpoint/2010/main" val="64401915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35"/>
            <a:ext cx="8229600" cy="719761"/>
          </a:xfrm>
        </p:spPr>
        <p:txBody>
          <a:bodyPr>
            <a:normAutofit/>
          </a:bodyPr>
          <a:lstStyle>
            <a:lvl1pPr>
              <a:defRPr sz="2400" b="1">
                <a:solidFill>
                  <a:schemeClr val="tx1"/>
                </a:solidFill>
              </a:defRPr>
            </a:lvl1pPr>
          </a:lstStyle>
          <a:p>
            <a:r>
              <a:rPr lang="en-US" dirty="0" smtClean="0"/>
              <a:t>Click to edit Master title style</a:t>
            </a:r>
            <a:endParaRPr lang="en-US" dirty="0"/>
          </a:p>
        </p:txBody>
      </p:sp>
      <p:sp>
        <p:nvSpPr>
          <p:cNvPr id="5" name="Footer Placeholder 4"/>
          <p:cNvSpPr>
            <a:spLocks noGrp="1"/>
          </p:cNvSpPr>
          <p:nvPr>
            <p:ph type="ftr" sz="quarter" idx="11"/>
          </p:nvPr>
        </p:nvSpPr>
        <p:spPr>
          <a:xfrm>
            <a:off x="3807047" y="4767263"/>
            <a:ext cx="4377660" cy="273844"/>
          </a:xfrm>
          <a:prstGeom prst="rect">
            <a:avLst/>
          </a:prstGeom>
        </p:spPr>
        <p:txBody>
          <a:bodyPr/>
          <a:lstStyle/>
          <a:p>
            <a:r>
              <a:rPr lang="en-US" smtClean="0"/>
              <a:t>APPDYNAMICS CONFIDENTIAL AND PROPRIETARY</a:t>
            </a:r>
            <a:endParaRPr lang="en-US" dirty="0" smtClean="0"/>
          </a:p>
        </p:txBody>
      </p:sp>
      <p:sp>
        <p:nvSpPr>
          <p:cNvPr id="6" name="Slide Number Placeholder 5"/>
          <p:cNvSpPr>
            <a:spLocks noGrp="1"/>
          </p:cNvSpPr>
          <p:nvPr>
            <p:ph type="sldNum" sz="quarter" idx="12"/>
          </p:nvPr>
        </p:nvSpPr>
        <p:spPr>
          <a:xfrm>
            <a:off x="8302847" y="4767263"/>
            <a:ext cx="383953" cy="273844"/>
          </a:xfrm>
        </p:spPr>
        <p:txBody>
          <a:bodyPr/>
          <a:lstStyle/>
          <a:p>
            <a:fld id="{A98535C1-47B2-5743-9004-D19DD1960400}" type="slidenum">
              <a:rPr lang="en-US" smtClean="0"/>
              <a:t>‹#›</a:t>
            </a:fld>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457200" y="4813801"/>
            <a:ext cx="1005840" cy="150177"/>
          </a:xfrm>
          <a:prstGeom prst="rect">
            <a:avLst/>
          </a:prstGeom>
        </p:spPr>
      </p:pic>
    </p:spTree>
    <p:extLst>
      <p:ext uri="{BB962C8B-B14F-4D97-AF65-F5344CB8AC3E}">
        <p14:creationId xmlns:p14="http://schemas.microsoft.com/office/powerpoint/2010/main" val="71240762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Chapter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88864" y="1830459"/>
            <a:ext cx="5497936" cy="857250"/>
          </a:xfrm>
        </p:spPr>
        <p:txBody>
          <a:bodyPr>
            <a:noAutofit/>
          </a:bodyPr>
          <a:lstStyle>
            <a:lvl1pPr algn="ctr">
              <a:defRPr sz="3200"/>
            </a:lvl1pPr>
          </a:lstStyle>
          <a:p>
            <a:r>
              <a:rPr lang="en-US" dirty="0" smtClean="0"/>
              <a:t>Click to edit Master title style</a:t>
            </a:r>
            <a:endParaRPr lang="en-US" dirty="0"/>
          </a:p>
        </p:txBody>
      </p:sp>
    </p:spTree>
    <p:extLst>
      <p:ext uri="{BB962C8B-B14F-4D97-AF65-F5344CB8AC3E}">
        <p14:creationId xmlns:p14="http://schemas.microsoft.com/office/powerpoint/2010/main" val="121363815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Header Slide 4">
    <p:bg>
      <p:bgPr>
        <a:solidFill>
          <a:srgbClr val="59CBC9"/>
        </a:solidFill>
        <a:effectLst/>
      </p:bgPr>
    </p:bg>
    <p:spTree>
      <p:nvGrpSpPr>
        <p:cNvPr id="1" name=""/>
        <p:cNvGrpSpPr/>
        <p:nvPr/>
      </p:nvGrpSpPr>
      <p:grpSpPr>
        <a:xfrm>
          <a:off x="0" y="0"/>
          <a:ext cx="0" cy="0"/>
          <a:chOff x="0" y="0"/>
          <a:chExt cx="0" cy="0"/>
        </a:xfrm>
      </p:grpSpPr>
      <p:sp>
        <p:nvSpPr>
          <p:cNvPr id="40" name="Shape 40"/>
          <p:cNvSpPr>
            <a:spLocks noGrp="1"/>
          </p:cNvSpPr>
          <p:nvPr>
            <p:ph type="body" sz="quarter" idx="13"/>
          </p:nvPr>
        </p:nvSpPr>
        <p:spPr>
          <a:xfrm>
            <a:off x="457200" y="1916907"/>
            <a:ext cx="8001000" cy="851693"/>
          </a:xfrm>
          <a:prstGeom prst="rect">
            <a:avLst/>
          </a:prstGeom>
        </p:spPr>
        <p:txBody>
          <a:bodyPr anchor="t"/>
          <a:lstStyle>
            <a:lvl1pPr>
              <a:spcBef>
                <a:spcPts val="0"/>
              </a:spcBef>
            </a:lvl1pPr>
          </a:lstStyle>
          <a:p>
            <a:r>
              <a:t>Click to edit Master subtitle style</a:t>
            </a:r>
          </a:p>
        </p:txBody>
      </p:sp>
      <p:sp>
        <p:nvSpPr>
          <p:cNvPr id="41" name="Shape 41"/>
          <p:cNvSpPr>
            <a:spLocks noGrp="1"/>
          </p:cNvSpPr>
          <p:nvPr>
            <p:ph type="body" sz="quarter" idx="14"/>
          </p:nvPr>
        </p:nvSpPr>
        <p:spPr>
          <a:xfrm>
            <a:off x="457200" y="1104900"/>
            <a:ext cx="7315200" cy="784227"/>
          </a:xfrm>
          <a:prstGeom prst="rect">
            <a:avLst/>
          </a:prstGeom>
        </p:spPr>
        <p:txBody>
          <a:bodyPr/>
          <a:lstStyle>
            <a:lvl1pPr>
              <a:defRPr sz="3200">
                <a:latin typeface="SharpSansNoOne-SemiBold"/>
                <a:ea typeface="SharpSansNoOne-SemiBold"/>
                <a:cs typeface="SharpSansNoOne-SemiBold"/>
                <a:sym typeface="SharpSansNoOne-SemiBold"/>
              </a:defRPr>
            </a:lvl1pPr>
          </a:lstStyle>
          <a:p>
            <a:r>
              <a:t>Click to edit Master title style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Content_1">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807047" y="4767263"/>
            <a:ext cx="4377660" cy="273844"/>
          </a:xfrm>
          <a:prstGeom prst="rect">
            <a:avLst/>
          </a:prstGeom>
        </p:spPr>
        <p:txBody>
          <a:bodyPr/>
          <a:lstStyle/>
          <a:p>
            <a:r>
              <a:rPr lang="en-US" smtClean="0"/>
              <a:t>APPDYNAMICS CONFIDENTIAL AND PROPRIETARY</a:t>
            </a:r>
            <a:endParaRPr lang="en-US" dirty="0" smtClean="0"/>
          </a:p>
        </p:txBody>
      </p:sp>
      <p:sp>
        <p:nvSpPr>
          <p:cNvPr id="6" name="Slide Number Placeholder 5"/>
          <p:cNvSpPr>
            <a:spLocks noGrp="1"/>
          </p:cNvSpPr>
          <p:nvPr>
            <p:ph type="sldNum" sz="quarter" idx="12"/>
          </p:nvPr>
        </p:nvSpPr>
        <p:spPr>
          <a:xfrm>
            <a:off x="8302847" y="4767263"/>
            <a:ext cx="383953" cy="273844"/>
          </a:xfrm>
        </p:spPr>
        <p:txBody>
          <a:bodyPr/>
          <a:lstStyle/>
          <a:p>
            <a:fld id="{A98535C1-47B2-5743-9004-D19DD1960400}" type="slidenum">
              <a:rPr lang="en-US" smtClean="0"/>
              <a:t>‹#›</a:t>
            </a:fld>
            <a:endParaRPr lang="en-US"/>
          </a:p>
        </p:txBody>
      </p:sp>
      <p:sp>
        <p:nvSpPr>
          <p:cNvPr id="10" name="Text Placeholder 3"/>
          <p:cNvSpPr>
            <a:spLocks noGrp="1"/>
          </p:cNvSpPr>
          <p:nvPr>
            <p:ph type="body" sz="quarter" idx="13"/>
          </p:nvPr>
        </p:nvSpPr>
        <p:spPr>
          <a:xfrm>
            <a:off x="2722870" y="871860"/>
            <a:ext cx="5963930" cy="3335812"/>
          </a:xfrm>
        </p:spPr>
        <p:txBody>
          <a:bodyPr anchor="ctr">
            <a:normAutofit/>
          </a:bodyPr>
          <a:lstStyle>
            <a:lvl1pPr marL="0" indent="0" algn="l">
              <a:buNone/>
              <a:defRPr sz="2400"/>
            </a:lvl1pPr>
          </a:lstStyle>
          <a:p>
            <a:pPr lvl="0"/>
            <a:r>
              <a:rPr lang="en-US" dirty="0"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457200" y="4813801"/>
            <a:ext cx="1005840" cy="150177"/>
          </a:xfrm>
          <a:prstGeom prst="rect">
            <a:avLst/>
          </a:prstGeom>
        </p:spPr>
      </p:pic>
    </p:spTree>
    <p:extLst>
      <p:ext uri="{BB962C8B-B14F-4D97-AF65-F5344CB8AC3E}">
        <p14:creationId xmlns:p14="http://schemas.microsoft.com/office/powerpoint/2010/main" val="81682549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Header Slide 4 copy">
    <p:bg>
      <p:bgPr>
        <a:solidFill>
          <a:srgbClr val="117383"/>
        </a:solidFill>
        <a:effectLst/>
      </p:bgPr>
    </p:bg>
    <p:spTree>
      <p:nvGrpSpPr>
        <p:cNvPr id="1" name=""/>
        <p:cNvGrpSpPr/>
        <p:nvPr/>
      </p:nvGrpSpPr>
      <p:grpSpPr>
        <a:xfrm>
          <a:off x="0" y="0"/>
          <a:ext cx="0" cy="0"/>
          <a:chOff x="0" y="0"/>
          <a:chExt cx="0" cy="0"/>
        </a:xfrm>
      </p:grpSpPr>
      <p:sp>
        <p:nvSpPr>
          <p:cNvPr id="49" name="Shape 49"/>
          <p:cNvSpPr>
            <a:spLocks noGrp="1"/>
          </p:cNvSpPr>
          <p:nvPr>
            <p:ph type="body" sz="quarter" idx="13"/>
          </p:nvPr>
        </p:nvSpPr>
        <p:spPr>
          <a:xfrm>
            <a:off x="457200" y="1916907"/>
            <a:ext cx="8001000" cy="851693"/>
          </a:xfrm>
          <a:prstGeom prst="rect">
            <a:avLst/>
          </a:prstGeom>
        </p:spPr>
        <p:txBody>
          <a:bodyPr anchor="t"/>
          <a:lstStyle>
            <a:lvl1pPr>
              <a:spcBef>
                <a:spcPts val="0"/>
              </a:spcBef>
            </a:lvl1pPr>
          </a:lstStyle>
          <a:p>
            <a:r>
              <a:t>Click to edit Master subtitle style</a:t>
            </a:r>
          </a:p>
        </p:txBody>
      </p:sp>
      <p:sp>
        <p:nvSpPr>
          <p:cNvPr id="50" name="Shape 50"/>
          <p:cNvSpPr>
            <a:spLocks noGrp="1"/>
          </p:cNvSpPr>
          <p:nvPr>
            <p:ph type="body" sz="quarter" idx="14"/>
          </p:nvPr>
        </p:nvSpPr>
        <p:spPr>
          <a:xfrm>
            <a:off x="457200" y="1104900"/>
            <a:ext cx="7315200" cy="784227"/>
          </a:xfrm>
          <a:prstGeom prst="rect">
            <a:avLst/>
          </a:prstGeom>
        </p:spPr>
        <p:txBody>
          <a:bodyPr/>
          <a:lstStyle>
            <a:lvl1pPr>
              <a:defRPr sz="3200">
                <a:latin typeface="SharpSansNoOne-SemiBold"/>
                <a:ea typeface="SharpSansNoOne-SemiBold"/>
                <a:cs typeface="SharpSansNoOne-SemiBold"/>
                <a:sym typeface="SharpSansNoOne-SemiBold"/>
              </a:defRPr>
            </a:lvl1pPr>
          </a:lstStyle>
          <a:p>
            <a:r>
              <a:t>Click to edit Master title style</a:t>
            </a:r>
          </a:p>
        </p:txBody>
      </p:sp>
      <p:sp>
        <p:nvSpPr>
          <p:cNvPr id="51" name="Shape 5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Header Slide 4 copy 1">
    <p:bg>
      <p:bgPr>
        <a:solidFill>
          <a:srgbClr val="0B966F"/>
        </a:solidFill>
        <a:effectLst/>
      </p:bgPr>
    </p:bg>
    <p:spTree>
      <p:nvGrpSpPr>
        <p:cNvPr id="1" name=""/>
        <p:cNvGrpSpPr/>
        <p:nvPr/>
      </p:nvGrpSpPr>
      <p:grpSpPr>
        <a:xfrm>
          <a:off x="0" y="0"/>
          <a:ext cx="0" cy="0"/>
          <a:chOff x="0" y="0"/>
          <a:chExt cx="0" cy="0"/>
        </a:xfrm>
      </p:grpSpPr>
      <p:sp>
        <p:nvSpPr>
          <p:cNvPr id="58" name="Shape 58"/>
          <p:cNvSpPr>
            <a:spLocks noGrp="1"/>
          </p:cNvSpPr>
          <p:nvPr>
            <p:ph type="body" sz="quarter" idx="13"/>
          </p:nvPr>
        </p:nvSpPr>
        <p:spPr>
          <a:xfrm>
            <a:off x="457200" y="1916907"/>
            <a:ext cx="8001000" cy="851693"/>
          </a:xfrm>
          <a:prstGeom prst="rect">
            <a:avLst/>
          </a:prstGeom>
        </p:spPr>
        <p:txBody>
          <a:bodyPr anchor="t"/>
          <a:lstStyle>
            <a:lvl1pPr>
              <a:spcBef>
                <a:spcPts val="0"/>
              </a:spcBef>
            </a:lvl1pPr>
          </a:lstStyle>
          <a:p>
            <a:r>
              <a:t>Click to edit Master subtitle style</a:t>
            </a:r>
          </a:p>
        </p:txBody>
      </p:sp>
      <p:sp>
        <p:nvSpPr>
          <p:cNvPr id="59" name="Shape 59"/>
          <p:cNvSpPr>
            <a:spLocks noGrp="1"/>
          </p:cNvSpPr>
          <p:nvPr>
            <p:ph type="body" sz="quarter" idx="14"/>
          </p:nvPr>
        </p:nvSpPr>
        <p:spPr>
          <a:xfrm>
            <a:off x="457200" y="1104900"/>
            <a:ext cx="7315200" cy="784227"/>
          </a:xfrm>
          <a:prstGeom prst="rect">
            <a:avLst/>
          </a:prstGeom>
        </p:spPr>
        <p:txBody>
          <a:bodyPr/>
          <a:lstStyle>
            <a:lvl1pPr>
              <a:defRPr sz="3200">
                <a:latin typeface="SharpSansNoOne-SemiBold"/>
                <a:ea typeface="SharpSansNoOne-SemiBold"/>
                <a:cs typeface="SharpSansNoOne-SemiBold"/>
                <a:sym typeface="SharpSansNoOne-SemiBold"/>
              </a:defRPr>
            </a:lvl1pPr>
          </a:lstStyle>
          <a:p>
            <a:r>
              <a:t>Click to edit Master title style</a:t>
            </a:r>
          </a:p>
        </p:txBody>
      </p:sp>
      <p:sp>
        <p:nvSpPr>
          <p:cNvPr id="60" name="Shape 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Header Slide 4 copy 2">
    <p:bg>
      <p:bgPr>
        <a:solidFill>
          <a:srgbClr val="32C29A"/>
        </a:solidFill>
        <a:effectLst/>
      </p:bgPr>
    </p:bg>
    <p:spTree>
      <p:nvGrpSpPr>
        <p:cNvPr id="1" name=""/>
        <p:cNvGrpSpPr/>
        <p:nvPr/>
      </p:nvGrpSpPr>
      <p:grpSpPr>
        <a:xfrm>
          <a:off x="0" y="0"/>
          <a:ext cx="0" cy="0"/>
          <a:chOff x="0" y="0"/>
          <a:chExt cx="0" cy="0"/>
        </a:xfrm>
      </p:grpSpPr>
      <p:sp>
        <p:nvSpPr>
          <p:cNvPr id="67" name="Shape 67"/>
          <p:cNvSpPr>
            <a:spLocks noGrp="1"/>
          </p:cNvSpPr>
          <p:nvPr>
            <p:ph type="body" sz="quarter" idx="13"/>
          </p:nvPr>
        </p:nvSpPr>
        <p:spPr>
          <a:xfrm>
            <a:off x="457200" y="1916907"/>
            <a:ext cx="8001000" cy="851693"/>
          </a:xfrm>
          <a:prstGeom prst="rect">
            <a:avLst/>
          </a:prstGeom>
        </p:spPr>
        <p:txBody>
          <a:bodyPr anchor="t"/>
          <a:lstStyle>
            <a:lvl1pPr>
              <a:spcBef>
                <a:spcPts val="0"/>
              </a:spcBef>
            </a:lvl1pPr>
          </a:lstStyle>
          <a:p>
            <a:r>
              <a:t>Click to edit Master subtitle style</a:t>
            </a:r>
          </a:p>
        </p:txBody>
      </p:sp>
      <p:sp>
        <p:nvSpPr>
          <p:cNvPr id="68" name="Shape 68"/>
          <p:cNvSpPr>
            <a:spLocks noGrp="1"/>
          </p:cNvSpPr>
          <p:nvPr>
            <p:ph type="body" sz="quarter" idx="14"/>
          </p:nvPr>
        </p:nvSpPr>
        <p:spPr>
          <a:xfrm>
            <a:off x="457200" y="1104900"/>
            <a:ext cx="7315200" cy="784227"/>
          </a:xfrm>
          <a:prstGeom prst="rect">
            <a:avLst/>
          </a:prstGeom>
        </p:spPr>
        <p:txBody>
          <a:bodyPr/>
          <a:lstStyle>
            <a:lvl1pPr>
              <a:defRPr sz="3200">
                <a:latin typeface="SharpSansNoOne-SemiBold"/>
                <a:ea typeface="SharpSansNoOne-SemiBold"/>
                <a:cs typeface="SharpSansNoOne-SemiBold"/>
                <a:sym typeface="SharpSansNoOne-SemiBold"/>
              </a:defRPr>
            </a:lvl1pPr>
          </a:lstStyle>
          <a:p>
            <a:r>
              <a:t>Click to edit Master title style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Header Slide">
    <p:spTree>
      <p:nvGrpSpPr>
        <p:cNvPr id="1" name=""/>
        <p:cNvGrpSpPr/>
        <p:nvPr/>
      </p:nvGrpSpPr>
      <p:grpSpPr>
        <a:xfrm>
          <a:off x="0" y="0"/>
          <a:ext cx="0" cy="0"/>
          <a:chOff x="0" y="0"/>
          <a:chExt cx="0" cy="0"/>
        </a:xfrm>
      </p:grpSpPr>
      <p:sp>
        <p:nvSpPr>
          <p:cNvPr id="76" name="Shape 76"/>
          <p:cNvSpPr/>
          <p:nvPr/>
        </p:nvSpPr>
        <p:spPr>
          <a:xfrm flipH="1">
            <a:off x="0" y="0"/>
            <a:ext cx="9144000" cy="5143500"/>
          </a:xfrm>
          <a:prstGeom prst="rect">
            <a:avLst/>
          </a:prstGeom>
          <a:gradFill>
            <a:gsLst>
              <a:gs pos="0">
                <a:schemeClr val="accent1"/>
              </a:gs>
              <a:gs pos="100000">
                <a:schemeClr val="accent2"/>
              </a:gs>
            </a:gsLst>
            <a:lin ang="18900000"/>
          </a:gradFill>
          <a:ln w="12700">
            <a:miter lim="400000"/>
          </a:ln>
        </p:spPr>
        <p:txBody>
          <a:bodyPr lIns="45719" rIns="45719" anchor="ctr"/>
          <a:lstStyle/>
          <a:p>
            <a:pPr algn="ctr">
              <a:defRPr>
                <a:solidFill>
                  <a:srgbClr val="FFFFFF"/>
                </a:solidFill>
              </a:defRPr>
            </a:pPr>
            <a:endParaRPr/>
          </a:p>
        </p:txBody>
      </p:sp>
      <p:sp>
        <p:nvSpPr>
          <p:cNvPr id="77" name="Shape 77"/>
          <p:cNvSpPr>
            <a:spLocks noGrp="1"/>
          </p:cNvSpPr>
          <p:nvPr>
            <p:ph type="body" sz="quarter" idx="13"/>
          </p:nvPr>
        </p:nvSpPr>
        <p:spPr>
          <a:xfrm>
            <a:off x="457200" y="1916907"/>
            <a:ext cx="8001000" cy="851693"/>
          </a:xfrm>
          <a:prstGeom prst="rect">
            <a:avLst/>
          </a:prstGeom>
        </p:spPr>
        <p:txBody>
          <a:bodyPr anchor="t"/>
          <a:lstStyle>
            <a:lvl1pPr>
              <a:spcBef>
                <a:spcPts val="0"/>
              </a:spcBef>
            </a:lvl1pPr>
          </a:lstStyle>
          <a:p>
            <a:r>
              <a:t>Click to edit Master subtitle style</a:t>
            </a:r>
          </a:p>
        </p:txBody>
      </p:sp>
      <p:sp>
        <p:nvSpPr>
          <p:cNvPr id="78" name="Shape 78"/>
          <p:cNvSpPr>
            <a:spLocks noGrp="1"/>
          </p:cNvSpPr>
          <p:nvPr>
            <p:ph type="body" sz="quarter" idx="14"/>
          </p:nvPr>
        </p:nvSpPr>
        <p:spPr>
          <a:xfrm>
            <a:off x="457200" y="1104900"/>
            <a:ext cx="7315200" cy="784227"/>
          </a:xfrm>
          <a:prstGeom prst="rect">
            <a:avLst/>
          </a:prstGeom>
        </p:spPr>
        <p:txBody>
          <a:bodyPr/>
          <a:lstStyle>
            <a:lvl1pPr>
              <a:defRPr sz="3200">
                <a:latin typeface="SharpSansNoOne-SemiBold"/>
                <a:ea typeface="SharpSansNoOne-SemiBold"/>
                <a:cs typeface="SharpSansNoOne-SemiBold"/>
                <a:sym typeface="SharpSansNoOne-SemiBold"/>
              </a:defRPr>
            </a:lvl1pPr>
          </a:lstStyle>
          <a:p>
            <a:r>
              <a:t>Click to edit Master title style</a:t>
            </a:r>
          </a:p>
        </p:txBody>
      </p:sp>
      <p:sp>
        <p:nvSpPr>
          <p:cNvPr id="79" name="Shape 79"/>
          <p:cNvSpPr/>
          <p:nvPr/>
        </p:nvSpPr>
        <p:spPr>
          <a:xfrm>
            <a:off x="5087540" y="4469407"/>
            <a:ext cx="3531527" cy="251820"/>
          </a:xfrm>
          <a:prstGeom prst="rect">
            <a:avLst/>
          </a:prstGeom>
          <a:ln w="12700">
            <a:miter lim="400000"/>
          </a:ln>
          <a:extLst>
            <a:ext uri="{C572A759-6A51-4108-AA02-DFA0A04FC94B}">
              <ma14:wrappingTextBoxFlag xmlns:ma14="http://schemas.microsoft.com/office/mac/drawingml/2011/main" val="1"/>
            </a:ext>
          </a:extLst>
        </p:spPr>
        <p:txBody>
          <a:bodyPr lIns="45719" rIns="45719" anchor="b"/>
          <a:lstStyle>
            <a:lvl1pPr algn="r">
              <a:spcBef>
                <a:spcPts val="300"/>
              </a:spcBef>
              <a:defRPr sz="600">
                <a:solidFill>
                  <a:srgbClr val="FFFFFF"/>
                </a:solidFill>
                <a:latin typeface="SharpSansNoOne-SemiBold"/>
                <a:ea typeface="SharpSansNoOne-SemiBold"/>
                <a:cs typeface="SharpSansNoOne-SemiBold"/>
                <a:sym typeface="SharpSansNoOne-SemiBold"/>
              </a:defRPr>
            </a:lvl1pPr>
          </a:lstStyle>
          <a:p>
            <a:r>
              <a:t>APPDYNAMICS CONFIDENTIAL AND PROPRIETARY</a:t>
            </a:r>
          </a:p>
        </p:txBody>
      </p:sp>
      <p:pic>
        <p:nvPicPr>
          <p:cNvPr id="80" name="AppD-Summ-Logo---White.png"/>
          <p:cNvPicPr>
            <a:picLocks noChangeAspect="1"/>
          </p:cNvPicPr>
          <p:nvPr/>
        </p:nvPicPr>
        <p:blipFill>
          <a:blip r:embed="rId2">
            <a:extLst/>
          </a:blip>
          <a:stretch>
            <a:fillRect/>
          </a:stretch>
        </p:blipFill>
        <p:spPr>
          <a:xfrm>
            <a:off x="503766" y="4570716"/>
            <a:ext cx="1010113" cy="100002"/>
          </a:xfrm>
          <a:prstGeom prst="rect">
            <a:avLst/>
          </a:prstGeom>
          <a:ln w="12700">
            <a:miter lim="400000"/>
          </a:ln>
        </p:spPr>
      </p:pic>
      <p:sp>
        <p:nvSpPr>
          <p:cNvPr id="81" name="Shape 8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Header Slide">
    <p:spTree>
      <p:nvGrpSpPr>
        <p:cNvPr id="1" name=""/>
        <p:cNvGrpSpPr/>
        <p:nvPr/>
      </p:nvGrpSpPr>
      <p:grpSpPr>
        <a:xfrm>
          <a:off x="0" y="0"/>
          <a:ext cx="0" cy="0"/>
          <a:chOff x="0" y="0"/>
          <a:chExt cx="0" cy="0"/>
        </a:xfrm>
      </p:grpSpPr>
      <p:sp>
        <p:nvSpPr>
          <p:cNvPr id="88" name="Shape 88"/>
          <p:cNvSpPr/>
          <p:nvPr/>
        </p:nvSpPr>
        <p:spPr>
          <a:xfrm flipH="1">
            <a:off x="0" y="0"/>
            <a:ext cx="9144000" cy="5143500"/>
          </a:xfrm>
          <a:prstGeom prst="rect">
            <a:avLst/>
          </a:prstGeom>
          <a:gradFill>
            <a:gsLst>
              <a:gs pos="0">
                <a:schemeClr val="accent2"/>
              </a:gs>
              <a:gs pos="100000">
                <a:srgbClr val="59CBC9"/>
              </a:gs>
            </a:gsLst>
            <a:lin ang="18900000"/>
          </a:gradFill>
          <a:ln w="12700">
            <a:miter lim="400000"/>
          </a:ln>
        </p:spPr>
        <p:txBody>
          <a:bodyPr lIns="45719" rIns="45719" anchor="ctr"/>
          <a:lstStyle/>
          <a:p>
            <a:pPr algn="ctr">
              <a:defRPr>
                <a:solidFill>
                  <a:srgbClr val="FFFFFF"/>
                </a:solidFill>
              </a:defRPr>
            </a:pPr>
            <a:endParaRPr/>
          </a:p>
        </p:txBody>
      </p:sp>
      <p:sp>
        <p:nvSpPr>
          <p:cNvPr id="89" name="Shape 89"/>
          <p:cNvSpPr>
            <a:spLocks noGrp="1"/>
          </p:cNvSpPr>
          <p:nvPr>
            <p:ph type="body" sz="quarter" idx="13"/>
          </p:nvPr>
        </p:nvSpPr>
        <p:spPr>
          <a:xfrm>
            <a:off x="457200" y="1916907"/>
            <a:ext cx="8001000" cy="851693"/>
          </a:xfrm>
          <a:prstGeom prst="rect">
            <a:avLst/>
          </a:prstGeom>
        </p:spPr>
        <p:txBody>
          <a:bodyPr anchor="t"/>
          <a:lstStyle>
            <a:lvl1pPr>
              <a:spcBef>
                <a:spcPts val="0"/>
              </a:spcBef>
            </a:lvl1pPr>
          </a:lstStyle>
          <a:p>
            <a:r>
              <a:t>Click to edit Master subtitle style</a:t>
            </a:r>
          </a:p>
        </p:txBody>
      </p:sp>
      <p:sp>
        <p:nvSpPr>
          <p:cNvPr id="90" name="Shape 90"/>
          <p:cNvSpPr>
            <a:spLocks noGrp="1"/>
          </p:cNvSpPr>
          <p:nvPr>
            <p:ph type="body" sz="quarter" idx="14"/>
          </p:nvPr>
        </p:nvSpPr>
        <p:spPr>
          <a:xfrm>
            <a:off x="457200" y="1104900"/>
            <a:ext cx="7315200" cy="784227"/>
          </a:xfrm>
          <a:prstGeom prst="rect">
            <a:avLst/>
          </a:prstGeom>
        </p:spPr>
        <p:txBody>
          <a:bodyPr/>
          <a:lstStyle>
            <a:lvl1pPr>
              <a:defRPr sz="3200">
                <a:latin typeface="SharpSansNoOne-SemiBold"/>
                <a:ea typeface="SharpSansNoOne-SemiBold"/>
                <a:cs typeface="SharpSansNoOne-SemiBold"/>
                <a:sym typeface="SharpSansNoOne-SemiBold"/>
              </a:defRPr>
            </a:lvl1pPr>
          </a:lstStyle>
          <a:p>
            <a:r>
              <a:t>Click to edit Master title style</a:t>
            </a:r>
          </a:p>
        </p:txBody>
      </p:sp>
      <p:sp>
        <p:nvSpPr>
          <p:cNvPr id="91" name="Shape 91"/>
          <p:cNvSpPr/>
          <p:nvPr/>
        </p:nvSpPr>
        <p:spPr>
          <a:xfrm>
            <a:off x="5087540" y="4469407"/>
            <a:ext cx="3531527" cy="251820"/>
          </a:xfrm>
          <a:prstGeom prst="rect">
            <a:avLst/>
          </a:prstGeom>
          <a:ln w="12700">
            <a:miter lim="400000"/>
          </a:ln>
          <a:extLst>
            <a:ext uri="{C572A759-6A51-4108-AA02-DFA0A04FC94B}">
              <ma14:wrappingTextBoxFlag xmlns:ma14="http://schemas.microsoft.com/office/mac/drawingml/2011/main" val="1"/>
            </a:ext>
          </a:extLst>
        </p:spPr>
        <p:txBody>
          <a:bodyPr lIns="45719" rIns="45719" anchor="b"/>
          <a:lstStyle>
            <a:lvl1pPr algn="r">
              <a:spcBef>
                <a:spcPts val="300"/>
              </a:spcBef>
              <a:defRPr sz="600">
                <a:solidFill>
                  <a:srgbClr val="FFFFFF"/>
                </a:solidFill>
                <a:latin typeface="SharpSansNoOne-SemiBold"/>
                <a:ea typeface="SharpSansNoOne-SemiBold"/>
                <a:cs typeface="SharpSansNoOne-SemiBold"/>
                <a:sym typeface="SharpSansNoOne-SemiBold"/>
              </a:defRPr>
            </a:lvl1pPr>
          </a:lstStyle>
          <a:p>
            <a:r>
              <a:t>APPDYNAMICS CONFIDENTIAL AND PROPRIETARY</a:t>
            </a:r>
          </a:p>
        </p:txBody>
      </p:sp>
      <p:pic>
        <p:nvPicPr>
          <p:cNvPr id="92" name="AppD-Summ-Logo---White.png"/>
          <p:cNvPicPr>
            <a:picLocks noChangeAspect="1"/>
          </p:cNvPicPr>
          <p:nvPr/>
        </p:nvPicPr>
        <p:blipFill>
          <a:blip r:embed="rId2">
            <a:extLst/>
          </a:blip>
          <a:stretch>
            <a:fillRect/>
          </a:stretch>
        </p:blipFill>
        <p:spPr>
          <a:xfrm>
            <a:off x="503766" y="4570716"/>
            <a:ext cx="1010113" cy="100002"/>
          </a:xfrm>
          <a:prstGeom prst="rect">
            <a:avLst/>
          </a:prstGeom>
          <a:ln w="12700">
            <a:miter lim="400000"/>
          </a:ln>
        </p:spPr>
      </p:pic>
      <p:sp>
        <p:nvSpPr>
          <p:cNvPr id="93" name="Shape 9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Shape 4"/>
          <p:cNvSpPr>
            <a:spLocks noGrp="1"/>
          </p:cNvSpPr>
          <p:nvPr>
            <p:ph type="title"/>
          </p:nvPr>
        </p:nvSpPr>
        <p:spPr>
          <a:xfrm>
            <a:off x="457200" y="1916907"/>
            <a:ext cx="8001000" cy="110252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r>
              <a:t>Title Text</a:t>
            </a:r>
          </a:p>
        </p:txBody>
      </p:sp>
      <p:sp>
        <p:nvSpPr>
          <p:cNvPr id="5" name="Shape 5"/>
          <p:cNvSpPr>
            <a:spLocks noGrp="1"/>
          </p:cNvSpPr>
          <p:nvPr>
            <p:ph type="body" idx="1"/>
          </p:nvPr>
        </p:nvSpPr>
        <p:spPr>
          <a:xfrm>
            <a:off x="457200" y="1054100"/>
            <a:ext cx="7315200" cy="784227"/>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a:body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8483776" y="4815468"/>
            <a:ext cx="203024" cy="177433"/>
          </a:xfrm>
          <a:prstGeom prst="rect">
            <a:avLst/>
          </a:prstGeom>
          <a:ln w="12700">
            <a:miter lim="400000"/>
          </a:ln>
        </p:spPr>
        <p:txBody>
          <a:bodyPr wrap="none" lIns="45719" rIns="45719" anchor="ctr">
            <a:spAutoFit/>
          </a:bodyPr>
          <a:lstStyle>
            <a:lvl1pPr algn="r">
              <a:defRPr sz="700">
                <a:solidFill>
                  <a:srgbClr val="FFFFFF"/>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5" r:id="rId23"/>
    <p:sldLayoutId id="2147483676"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 id="2147483689" r:id="rId35"/>
    <p:sldLayoutId id="2147483691" r:id="rId36"/>
    <p:sldLayoutId id="2147483692" r:id="rId37"/>
    <p:sldLayoutId id="2147483693" r:id="rId38"/>
    <p:sldLayoutId id="2147483694" r:id="rId39"/>
    <p:sldLayoutId id="2147483695" r:id="rId40"/>
  </p:sldLayoutIdLst>
  <p:transition spd="med"/>
  <p:txStyles>
    <p:titleStyle>
      <a:lvl1pPr marL="0" marR="0" indent="0" algn="l" defTabSz="91440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SharpSansNoOne-Medium"/>
          <a:ea typeface="SharpSansNoOne-Medium"/>
          <a:cs typeface="SharpSansNoOne-Medium"/>
          <a:sym typeface="SharpSansNoOne-Medium"/>
        </a:defRPr>
      </a:lvl1pPr>
      <a:lvl2pPr marL="0" marR="0" indent="0" algn="l" defTabSz="91440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SharpSansNoOne-Medium"/>
          <a:ea typeface="SharpSansNoOne-Medium"/>
          <a:cs typeface="SharpSansNoOne-Medium"/>
          <a:sym typeface="SharpSansNoOne-Medium"/>
        </a:defRPr>
      </a:lvl2pPr>
      <a:lvl3pPr marL="0" marR="0" indent="0" algn="l" defTabSz="91440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SharpSansNoOne-Medium"/>
          <a:ea typeface="SharpSansNoOne-Medium"/>
          <a:cs typeface="SharpSansNoOne-Medium"/>
          <a:sym typeface="SharpSansNoOne-Medium"/>
        </a:defRPr>
      </a:lvl3pPr>
      <a:lvl4pPr marL="0" marR="0" indent="0" algn="l" defTabSz="91440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SharpSansNoOne-Medium"/>
          <a:ea typeface="SharpSansNoOne-Medium"/>
          <a:cs typeface="SharpSansNoOne-Medium"/>
          <a:sym typeface="SharpSansNoOne-Medium"/>
        </a:defRPr>
      </a:lvl4pPr>
      <a:lvl5pPr marL="0" marR="0" indent="0" algn="l" defTabSz="91440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SharpSansNoOne-Medium"/>
          <a:ea typeface="SharpSansNoOne-Medium"/>
          <a:cs typeface="SharpSansNoOne-Medium"/>
          <a:sym typeface="SharpSansNoOne-Medium"/>
        </a:defRPr>
      </a:lvl5pPr>
      <a:lvl6pPr marL="0" marR="0" indent="0" algn="l" defTabSz="91440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SharpSansNoOne-Medium"/>
          <a:ea typeface="SharpSansNoOne-Medium"/>
          <a:cs typeface="SharpSansNoOne-Medium"/>
          <a:sym typeface="SharpSansNoOne-Medium"/>
        </a:defRPr>
      </a:lvl6pPr>
      <a:lvl7pPr marL="0" marR="0" indent="0" algn="l" defTabSz="91440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SharpSansNoOne-Medium"/>
          <a:ea typeface="SharpSansNoOne-Medium"/>
          <a:cs typeface="SharpSansNoOne-Medium"/>
          <a:sym typeface="SharpSansNoOne-Medium"/>
        </a:defRPr>
      </a:lvl7pPr>
      <a:lvl8pPr marL="0" marR="0" indent="0" algn="l" defTabSz="91440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SharpSansNoOne-Medium"/>
          <a:ea typeface="SharpSansNoOne-Medium"/>
          <a:cs typeface="SharpSansNoOne-Medium"/>
          <a:sym typeface="SharpSansNoOne-Medium"/>
        </a:defRPr>
      </a:lvl8pPr>
      <a:lvl9pPr marL="0" marR="0" indent="0" algn="l" defTabSz="91440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SharpSansNoOne-Medium"/>
          <a:ea typeface="SharpSansNoOne-Medium"/>
          <a:cs typeface="SharpSansNoOne-Medium"/>
          <a:sym typeface="SharpSansNoOne-Medium"/>
        </a:defRPr>
      </a:lvl9pPr>
    </p:titleStyle>
    <p:bodyStyle>
      <a:lvl1pPr marL="0" marR="0" indent="0" algn="l" defTabSz="914400" latinLnBrk="0">
        <a:lnSpc>
          <a:spcPct val="100000"/>
        </a:lnSpc>
        <a:spcBef>
          <a:spcPts val="300"/>
        </a:spcBef>
        <a:spcAft>
          <a:spcPts val="0"/>
        </a:spcAft>
        <a:buClrTx/>
        <a:buSzTx/>
        <a:buFontTx/>
        <a:buNone/>
        <a:tabLst/>
        <a:defRPr sz="1600" b="0" i="0" u="none" strike="noStrike" cap="none" spc="0" baseline="0">
          <a:ln>
            <a:noFill/>
          </a:ln>
          <a:solidFill>
            <a:srgbClr val="FFFFFF"/>
          </a:solidFill>
          <a:uFillTx/>
          <a:latin typeface="SharpSansNoOne-Medium"/>
          <a:ea typeface="SharpSansNoOne-Medium"/>
          <a:cs typeface="SharpSansNoOne-Medium"/>
          <a:sym typeface="SharpSansNoOne-Medium"/>
        </a:defRPr>
      </a:lvl1pPr>
      <a:lvl2pPr marL="0" marR="0" indent="457200" algn="l" defTabSz="914400" latinLnBrk="0">
        <a:lnSpc>
          <a:spcPct val="100000"/>
        </a:lnSpc>
        <a:spcBef>
          <a:spcPts val="300"/>
        </a:spcBef>
        <a:spcAft>
          <a:spcPts val="0"/>
        </a:spcAft>
        <a:buClrTx/>
        <a:buSzTx/>
        <a:buFontTx/>
        <a:buNone/>
        <a:tabLst/>
        <a:defRPr sz="1600" b="0" i="0" u="none" strike="noStrike" cap="none" spc="0" baseline="0">
          <a:ln>
            <a:noFill/>
          </a:ln>
          <a:solidFill>
            <a:srgbClr val="FFFFFF"/>
          </a:solidFill>
          <a:uFillTx/>
          <a:latin typeface="SharpSansNoOne-Medium"/>
          <a:ea typeface="SharpSansNoOne-Medium"/>
          <a:cs typeface="SharpSansNoOne-Medium"/>
          <a:sym typeface="SharpSansNoOne-Medium"/>
        </a:defRPr>
      </a:lvl2pPr>
      <a:lvl3pPr marL="0" marR="0" indent="914400" algn="l" defTabSz="914400" latinLnBrk="0">
        <a:lnSpc>
          <a:spcPct val="100000"/>
        </a:lnSpc>
        <a:spcBef>
          <a:spcPts val="300"/>
        </a:spcBef>
        <a:spcAft>
          <a:spcPts val="0"/>
        </a:spcAft>
        <a:buClrTx/>
        <a:buSzTx/>
        <a:buFontTx/>
        <a:buNone/>
        <a:tabLst/>
        <a:defRPr sz="1600" b="0" i="0" u="none" strike="noStrike" cap="none" spc="0" baseline="0">
          <a:ln>
            <a:noFill/>
          </a:ln>
          <a:solidFill>
            <a:srgbClr val="FFFFFF"/>
          </a:solidFill>
          <a:uFillTx/>
          <a:latin typeface="SharpSansNoOne-Medium"/>
          <a:ea typeface="SharpSansNoOne-Medium"/>
          <a:cs typeface="SharpSansNoOne-Medium"/>
          <a:sym typeface="SharpSansNoOne-Medium"/>
        </a:defRPr>
      </a:lvl3pPr>
      <a:lvl4pPr marL="0" marR="0" indent="1371600" algn="l" defTabSz="914400" latinLnBrk="0">
        <a:lnSpc>
          <a:spcPct val="100000"/>
        </a:lnSpc>
        <a:spcBef>
          <a:spcPts val="300"/>
        </a:spcBef>
        <a:spcAft>
          <a:spcPts val="0"/>
        </a:spcAft>
        <a:buClrTx/>
        <a:buSzTx/>
        <a:buFontTx/>
        <a:buNone/>
        <a:tabLst/>
        <a:defRPr sz="1600" b="0" i="0" u="none" strike="noStrike" cap="none" spc="0" baseline="0">
          <a:ln>
            <a:noFill/>
          </a:ln>
          <a:solidFill>
            <a:srgbClr val="FFFFFF"/>
          </a:solidFill>
          <a:uFillTx/>
          <a:latin typeface="SharpSansNoOne-Medium"/>
          <a:ea typeface="SharpSansNoOne-Medium"/>
          <a:cs typeface="SharpSansNoOne-Medium"/>
          <a:sym typeface="SharpSansNoOne-Medium"/>
        </a:defRPr>
      </a:lvl4pPr>
      <a:lvl5pPr marL="0" marR="0" indent="1828800" algn="l" defTabSz="914400" latinLnBrk="0">
        <a:lnSpc>
          <a:spcPct val="100000"/>
        </a:lnSpc>
        <a:spcBef>
          <a:spcPts val="300"/>
        </a:spcBef>
        <a:spcAft>
          <a:spcPts val="0"/>
        </a:spcAft>
        <a:buClrTx/>
        <a:buSzTx/>
        <a:buFontTx/>
        <a:buNone/>
        <a:tabLst/>
        <a:defRPr sz="1600" b="0" i="0" u="none" strike="noStrike" cap="none" spc="0" baseline="0">
          <a:ln>
            <a:noFill/>
          </a:ln>
          <a:solidFill>
            <a:srgbClr val="FFFFFF"/>
          </a:solidFill>
          <a:uFillTx/>
          <a:latin typeface="SharpSansNoOne-Medium"/>
          <a:ea typeface="SharpSansNoOne-Medium"/>
          <a:cs typeface="SharpSansNoOne-Medium"/>
          <a:sym typeface="SharpSansNoOne-Medium"/>
        </a:defRPr>
      </a:lvl5pPr>
      <a:lvl6pPr marL="0" marR="0" indent="2286000" algn="l" defTabSz="914400" latinLnBrk="0">
        <a:lnSpc>
          <a:spcPct val="100000"/>
        </a:lnSpc>
        <a:spcBef>
          <a:spcPts val="300"/>
        </a:spcBef>
        <a:spcAft>
          <a:spcPts val="0"/>
        </a:spcAft>
        <a:buClrTx/>
        <a:buSzTx/>
        <a:buFontTx/>
        <a:buNone/>
        <a:tabLst/>
        <a:defRPr sz="1600" b="0" i="0" u="none" strike="noStrike" cap="none" spc="0" baseline="0">
          <a:ln>
            <a:noFill/>
          </a:ln>
          <a:solidFill>
            <a:srgbClr val="FFFFFF"/>
          </a:solidFill>
          <a:uFillTx/>
          <a:latin typeface="SharpSansNoOne-Medium"/>
          <a:ea typeface="SharpSansNoOne-Medium"/>
          <a:cs typeface="SharpSansNoOne-Medium"/>
          <a:sym typeface="SharpSansNoOne-Medium"/>
        </a:defRPr>
      </a:lvl6pPr>
      <a:lvl7pPr marL="0" marR="0" indent="2743200" algn="l" defTabSz="914400" latinLnBrk="0">
        <a:lnSpc>
          <a:spcPct val="100000"/>
        </a:lnSpc>
        <a:spcBef>
          <a:spcPts val="300"/>
        </a:spcBef>
        <a:spcAft>
          <a:spcPts val="0"/>
        </a:spcAft>
        <a:buClrTx/>
        <a:buSzTx/>
        <a:buFontTx/>
        <a:buNone/>
        <a:tabLst/>
        <a:defRPr sz="1600" b="0" i="0" u="none" strike="noStrike" cap="none" spc="0" baseline="0">
          <a:ln>
            <a:noFill/>
          </a:ln>
          <a:solidFill>
            <a:srgbClr val="FFFFFF"/>
          </a:solidFill>
          <a:uFillTx/>
          <a:latin typeface="SharpSansNoOne-Medium"/>
          <a:ea typeface="SharpSansNoOne-Medium"/>
          <a:cs typeface="SharpSansNoOne-Medium"/>
          <a:sym typeface="SharpSansNoOne-Medium"/>
        </a:defRPr>
      </a:lvl7pPr>
      <a:lvl8pPr marL="0" marR="0" indent="3200400" algn="l" defTabSz="914400" latinLnBrk="0">
        <a:lnSpc>
          <a:spcPct val="100000"/>
        </a:lnSpc>
        <a:spcBef>
          <a:spcPts val="300"/>
        </a:spcBef>
        <a:spcAft>
          <a:spcPts val="0"/>
        </a:spcAft>
        <a:buClrTx/>
        <a:buSzTx/>
        <a:buFontTx/>
        <a:buNone/>
        <a:tabLst/>
        <a:defRPr sz="1600" b="0" i="0" u="none" strike="noStrike" cap="none" spc="0" baseline="0">
          <a:ln>
            <a:noFill/>
          </a:ln>
          <a:solidFill>
            <a:srgbClr val="FFFFFF"/>
          </a:solidFill>
          <a:uFillTx/>
          <a:latin typeface="SharpSansNoOne-Medium"/>
          <a:ea typeface="SharpSansNoOne-Medium"/>
          <a:cs typeface="SharpSansNoOne-Medium"/>
          <a:sym typeface="SharpSansNoOne-Medium"/>
        </a:defRPr>
      </a:lvl8pPr>
      <a:lvl9pPr marL="0" marR="0" indent="3657600" algn="l" defTabSz="914400" latinLnBrk="0">
        <a:lnSpc>
          <a:spcPct val="100000"/>
        </a:lnSpc>
        <a:spcBef>
          <a:spcPts val="300"/>
        </a:spcBef>
        <a:spcAft>
          <a:spcPts val="0"/>
        </a:spcAft>
        <a:buClrTx/>
        <a:buSzTx/>
        <a:buFontTx/>
        <a:buNone/>
        <a:tabLst/>
        <a:defRPr sz="1600" b="0" i="0" u="none" strike="noStrike" cap="none" spc="0" baseline="0">
          <a:ln>
            <a:noFill/>
          </a:ln>
          <a:solidFill>
            <a:srgbClr val="FFFFFF"/>
          </a:solidFill>
          <a:uFillTx/>
          <a:latin typeface="SharpSansNoOne-Medium"/>
          <a:ea typeface="SharpSansNoOne-Medium"/>
          <a:cs typeface="SharpSansNoOne-Medium"/>
          <a:sym typeface="SharpSansNoOne-Medium"/>
        </a:defRPr>
      </a:lvl9pPr>
    </p:bodyStyle>
    <p:otherStyle>
      <a:lvl1pPr marL="0" marR="0" indent="0" algn="r" defTabSz="91440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1pPr>
      <a:lvl2pPr marL="0" marR="0" indent="457200" algn="r" defTabSz="91440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2pPr>
      <a:lvl3pPr marL="0" marR="0" indent="914400" algn="r" defTabSz="91440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3pPr>
      <a:lvl4pPr marL="0" marR="0" indent="1371600" algn="r" defTabSz="91440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4pPr>
      <a:lvl5pPr marL="0" marR="0" indent="1828800" algn="r" defTabSz="91440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5pPr>
      <a:lvl6pPr marL="0" marR="0" indent="2286000" algn="r" defTabSz="91440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6pPr>
      <a:lvl7pPr marL="0" marR="0" indent="2743200" algn="r" defTabSz="91440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7pPr>
      <a:lvl8pPr marL="0" marR="0" indent="3200400" algn="r" defTabSz="91440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8pPr>
      <a:lvl9pPr marL="0" marR="0" indent="3657600" algn="r" defTabSz="914400" latinLnBrk="0">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en-US" dirty="0"/>
              <a:t>Dashboard </a:t>
            </a:r>
            <a:r>
              <a:rPr lang="en-US" dirty="0" smtClean="0"/>
              <a:t>Tools</a:t>
            </a:r>
            <a:endParaRPr lang="en-US" dirty="0"/>
          </a:p>
        </p:txBody>
      </p:sp>
    </p:spTree>
    <p:extLst>
      <p:ext uri="{BB962C8B-B14F-4D97-AF65-F5344CB8AC3E}">
        <p14:creationId xmlns:p14="http://schemas.microsoft.com/office/powerpoint/2010/main" val="1408009198"/>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idx="13"/>
          </p:nvPr>
        </p:nvSpPr>
        <p:spPr>
          <a:xfrm>
            <a:off x="497950" y="1188794"/>
            <a:ext cx="7985826" cy="3696971"/>
          </a:xfrm>
        </p:spPr>
        <p:txBody>
          <a:bodyPr>
            <a:noAutofit/>
          </a:bodyPr>
          <a:lstStyle/>
          <a:p>
            <a:r>
              <a:rPr lang="en-GB" sz="1600" dirty="0" smtClean="0"/>
              <a:t>Config Exporter	Java application that migrates AppDynamics configuration from one 		application to one or more applications which may be on a different 		controller; can download a configuration to a file, then migrate from that 		file. Used for copying config from dev to </a:t>
            </a:r>
            <a:r>
              <a:rPr lang="en-GB" sz="1600" dirty="0" err="1" smtClean="0"/>
              <a:t>qa</a:t>
            </a:r>
            <a:r>
              <a:rPr lang="en-GB" sz="1600" dirty="0" smtClean="0"/>
              <a:t> to prod; also used to copy 		default health rules to applications. Absolute must-have tool.</a:t>
            </a:r>
          </a:p>
          <a:p>
            <a:endParaRPr lang="en-GB" sz="1600" dirty="0"/>
          </a:p>
          <a:p>
            <a:r>
              <a:rPr lang="en-GB" sz="1600" dirty="0" smtClean="0"/>
              <a:t>AppStatusMonitor	Machine agent extension which maintains a custom status metric per		application on a controller based on all health rules for the application. 		These metrics are the basis for executive dashboards at Morgan Stanley.</a:t>
            </a:r>
          </a:p>
          <a:p>
            <a:endParaRPr lang="en-GB" sz="1600" dirty="0" smtClean="0"/>
          </a:p>
          <a:p>
            <a:r>
              <a:rPr lang="en-GB" sz="1600" dirty="0" smtClean="0"/>
              <a:t>FastAppConfig	Windows or Mac application which copies health rules and/or dashboards 		to applications; comes with a set of sample dashboards. Also supports 		dashboards showing selected tiers or business transactions. Has not been 		tested at Morgan Stanley.</a:t>
            </a:r>
          </a:p>
          <a:p>
            <a:endParaRPr lang="en-GB" sz="1600" dirty="0"/>
          </a:p>
        </p:txBody>
      </p:sp>
      <p:sp>
        <p:nvSpPr>
          <p:cNvPr id="4" name="Slide Number Placeholder 3"/>
          <p:cNvSpPr>
            <a:spLocks noGrp="1"/>
          </p:cNvSpPr>
          <p:nvPr>
            <p:ph type="sldNum" sz="quarter" idx="2"/>
          </p:nvPr>
        </p:nvSpPr>
        <p:spPr/>
        <p:txBody>
          <a:bodyPr/>
          <a:lstStyle/>
          <a:p>
            <a:fld id="{E49651B2-ABBB-4441-AB52-AADEDCE219C0}" type="slidenum">
              <a:rPr lang="en-US" smtClean="0"/>
              <a:pPr/>
              <a:t>2</a:t>
            </a:fld>
            <a:endParaRPr lang="en-US" dirty="0"/>
          </a:p>
        </p:txBody>
      </p:sp>
      <p:sp>
        <p:nvSpPr>
          <p:cNvPr id="12" name="TextBox 11"/>
          <p:cNvSpPr txBox="1"/>
          <p:nvPr/>
        </p:nvSpPr>
        <p:spPr>
          <a:xfrm>
            <a:off x="1332786" y="317032"/>
            <a:ext cx="6316153" cy="584775"/>
          </a:xfrm>
          <a:prstGeom prst="rect">
            <a:avLst/>
          </a:prstGeom>
          <a:noFill/>
        </p:spPr>
        <p:txBody>
          <a:bodyPr wrap="none" rtlCol="0">
            <a:spAutoFit/>
          </a:bodyPr>
          <a:lstStyle/>
          <a:p>
            <a:r>
              <a:rPr lang="en-GB" sz="3200" dirty="0" smtClean="0">
                <a:latin typeface="Apple Braille" charset="0"/>
                <a:ea typeface="Apple Braille" charset="0"/>
                <a:cs typeface="Apple Braille" charset="0"/>
              </a:rPr>
              <a:t>Tools Used to </a:t>
            </a:r>
            <a:r>
              <a:rPr lang="en-GB" sz="3200" smtClean="0">
                <a:latin typeface="Apple Braille" charset="0"/>
                <a:ea typeface="Apple Braille" charset="0"/>
                <a:cs typeface="Apple Braille" charset="0"/>
              </a:rPr>
              <a:t>Maintain Dashboards</a:t>
            </a:r>
            <a:endParaRPr lang="en-GB" sz="3200" b="1" dirty="0" smtClean="0"/>
          </a:p>
        </p:txBody>
      </p:sp>
    </p:spTree>
    <p:extLst>
      <p:ext uri="{BB962C8B-B14F-4D97-AF65-F5344CB8AC3E}">
        <p14:creationId xmlns:p14="http://schemas.microsoft.com/office/powerpoint/2010/main" val="10397908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idx="13"/>
          </p:nvPr>
        </p:nvSpPr>
        <p:spPr>
          <a:xfrm>
            <a:off x="497950" y="1188794"/>
            <a:ext cx="7985826" cy="3696971"/>
          </a:xfrm>
        </p:spPr>
        <p:txBody>
          <a:bodyPr>
            <a:noAutofit/>
          </a:bodyPr>
          <a:lstStyle/>
          <a:p>
            <a:r>
              <a:rPr lang="en-GB" sz="1600" dirty="0" smtClean="0"/>
              <a:t>replicatedashboard.ps1	Replicates a dashboard to multiple applications on a 				controller</a:t>
            </a:r>
          </a:p>
          <a:p>
            <a:endParaRPr lang="en-GB" sz="1600" dirty="0" smtClean="0"/>
          </a:p>
          <a:p>
            <a:r>
              <a:rPr lang="en-GB" sz="1600" dirty="0" smtClean="0"/>
              <a:t>exportdashboards4x.ps1	Exports all (or a list of) dashboards on a controller as 				json files</a:t>
            </a:r>
          </a:p>
          <a:p>
            <a:endParaRPr lang="en-GB" sz="1600" dirty="0"/>
          </a:p>
          <a:p>
            <a:r>
              <a:rPr lang="en-GB" sz="1600" dirty="0" smtClean="0"/>
              <a:t>createHRs.ps1		Create a health rule per application to monitor application 			status; these rules are used in executive dashboards</a:t>
            </a:r>
          </a:p>
          <a:p>
            <a:endParaRPr lang="en-GB" sz="1600" dirty="0"/>
          </a:p>
          <a:p>
            <a:r>
              <a:rPr lang="en-GB" sz="1600" dirty="0" smtClean="0"/>
              <a:t>createHRAppGroup.ps1	Creates a health rule to monitor the status of a group of 				applications; these rules are used in executive dashboards</a:t>
            </a:r>
          </a:p>
          <a:p>
            <a:endParaRPr lang="en-GB" sz="1600" dirty="0"/>
          </a:p>
          <a:p>
            <a:r>
              <a:rPr lang="en-GB" sz="1600" dirty="0" smtClean="0"/>
              <a:t>disableHRs.ps1		Disables all health rules for  all (or a list of) applications on a 			controller</a:t>
            </a:r>
            <a:endParaRPr lang="en-GB" sz="1600" dirty="0" smtClean="0"/>
          </a:p>
        </p:txBody>
      </p:sp>
      <p:sp>
        <p:nvSpPr>
          <p:cNvPr id="4" name="Slide Number Placeholder 3"/>
          <p:cNvSpPr>
            <a:spLocks noGrp="1"/>
          </p:cNvSpPr>
          <p:nvPr>
            <p:ph type="sldNum" sz="quarter" idx="2"/>
          </p:nvPr>
        </p:nvSpPr>
        <p:spPr/>
        <p:txBody>
          <a:bodyPr/>
          <a:lstStyle/>
          <a:p>
            <a:fld id="{E49651B2-ABBB-4441-AB52-AADEDCE219C0}" type="slidenum">
              <a:rPr lang="en-US" smtClean="0"/>
              <a:pPr/>
              <a:t>3</a:t>
            </a:fld>
            <a:endParaRPr lang="en-US" dirty="0"/>
          </a:p>
        </p:txBody>
      </p:sp>
      <p:sp>
        <p:nvSpPr>
          <p:cNvPr id="12" name="TextBox 11"/>
          <p:cNvSpPr txBox="1"/>
          <p:nvPr/>
        </p:nvSpPr>
        <p:spPr>
          <a:xfrm>
            <a:off x="2687312" y="334961"/>
            <a:ext cx="3305713" cy="584775"/>
          </a:xfrm>
          <a:prstGeom prst="rect">
            <a:avLst/>
          </a:prstGeom>
          <a:noFill/>
        </p:spPr>
        <p:txBody>
          <a:bodyPr wrap="none" rtlCol="0">
            <a:spAutoFit/>
          </a:bodyPr>
          <a:lstStyle/>
          <a:p>
            <a:r>
              <a:rPr lang="en-GB" sz="3200" dirty="0" smtClean="0">
                <a:latin typeface="Apple Braille" charset="0"/>
                <a:ea typeface="Apple Braille" charset="0"/>
                <a:cs typeface="Apple Braille" charset="0"/>
              </a:rPr>
              <a:t>PowerShell Scripts</a:t>
            </a:r>
            <a:endParaRPr lang="en-GB" sz="3200" b="1" dirty="0" smtClean="0"/>
          </a:p>
        </p:txBody>
      </p:sp>
    </p:spTree>
    <p:extLst>
      <p:ext uri="{BB962C8B-B14F-4D97-AF65-F5344CB8AC3E}">
        <p14:creationId xmlns:p14="http://schemas.microsoft.com/office/powerpoint/2010/main" val="12235777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Black">
  <a:themeElements>
    <a:clrScheme name="Black">
      <a:dk1>
        <a:srgbClr val="222223"/>
      </a:dk1>
      <a:lt1>
        <a:srgbClr val="232301"/>
      </a:lt1>
      <a:dk2>
        <a:srgbClr val="A7A7A7"/>
      </a:dk2>
      <a:lt2>
        <a:srgbClr val="535353"/>
      </a:lt2>
      <a:accent1>
        <a:srgbClr val="0078BF"/>
      </a:accent1>
      <a:accent2>
        <a:srgbClr val="29CB7E"/>
      </a:accent2>
      <a:accent3>
        <a:srgbClr val="70D9E5"/>
      </a:accent3>
      <a:accent4>
        <a:srgbClr val="222223"/>
      </a:accent4>
      <a:accent5>
        <a:srgbClr val="7BBC72"/>
      </a:accent5>
      <a:accent6>
        <a:srgbClr val="59AE61"/>
      </a:accent6>
      <a:hlink>
        <a:srgbClr val="0000FF"/>
      </a:hlink>
      <a:folHlink>
        <a:srgbClr val="FF00FF"/>
      </a:folHlink>
    </a:clrScheme>
    <a:fontScheme name="Black">
      <a:majorFont>
        <a:latin typeface="Calibri"/>
        <a:ea typeface="Calibri"/>
        <a:cs typeface="Calibri"/>
      </a:majorFont>
      <a:minorFont>
        <a:latin typeface="Helvetica"/>
        <a:ea typeface="Helvetica"/>
        <a:cs typeface="Helvetica"/>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A7A7A7"/>
      </a:dk2>
      <a:lt2>
        <a:srgbClr val="535353"/>
      </a:lt2>
      <a:accent1>
        <a:srgbClr val="0078BF"/>
      </a:accent1>
      <a:accent2>
        <a:srgbClr val="29CB7E"/>
      </a:accent2>
      <a:accent3>
        <a:srgbClr val="70D9E5"/>
      </a:accent3>
      <a:accent4>
        <a:srgbClr val="222223"/>
      </a:accent4>
      <a:accent5>
        <a:srgbClr val="7BBC72"/>
      </a:accent5>
      <a:accent6>
        <a:srgbClr val="59AE61"/>
      </a:accent6>
      <a:hlink>
        <a:srgbClr val="0000FF"/>
      </a:hlink>
      <a:folHlink>
        <a:srgbClr val="FF00FF"/>
      </a:folHlink>
    </a:clrScheme>
    <a:fontScheme name="Black">
      <a:majorFont>
        <a:latin typeface="Calibri"/>
        <a:ea typeface="Calibri"/>
        <a:cs typeface="Calibri"/>
      </a:majorFont>
      <a:minorFont>
        <a:latin typeface="Helvetica"/>
        <a:ea typeface="Helvetica"/>
        <a:cs typeface="Helvetica"/>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4"/>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1993</TotalTime>
  <Words>16</Words>
  <Application>Microsoft Macintosh PowerPoint</Application>
  <PresentationFormat>On-screen Show (16:9)</PresentationFormat>
  <Paragraphs>21</Paragraphs>
  <Slides>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Apple Braille</vt:lpstr>
      <vt:lpstr>Calibri</vt:lpstr>
      <vt:lpstr>SharpSansNoOne-Medium</vt:lpstr>
      <vt:lpstr>SharpSansNoOne-Regular</vt:lpstr>
      <vt:lpstr>SharpSansNoOne-SemiBold</vt:lpstr>
      <vt:lpstr>Arial</vt:lpstr>
      <vt:lpstr>Black</vt:lpstr>
      <vt:lpstr>PowerPoint Presentation</vt:lpstr>
      <vt:lpstr>PowerPoint Presentation</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David Skeen</cp:lastModifiedBy>
  <cp:revision>38</cp:revision>
  <dcterms:modified xsi:type="dcterms:W3CDTF">2017-06-28T13:35:30Z</dcterms:modified>
</cp:coreProperties>
</file>